
<file path=[Content_Types].xml><?xml version="1.0" encoding="utf-8"?>
<Types xmlns="http://schemas.openxmlformats.org/package/2006/content-types">
  <Default ContentType="application/x-fontdata" Extension="fntdata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aveSubsetFonts="1" strictFirstAndLastChars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9144000" cy="5143500"/>
  <p:notesSz cx="6858000" cy="9144000"/>
  <p:embeddedFontLst>
    <p:embeddedFont>
      <p:font typeface="Nunito"/>
      <p:regular r:id="rId36"/>
      <p:bold r:id="rId37"/>
      <p:italic r:id="rId38"/>
      <p:boldItalic r:id="rId39"/>
    </p:embeddedFont>
  </p:embeddedFontLst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d="100" n="100"/>
          <a:sy d="100" n="100"/>
        </p:scale>
        <p:origin x="0" y="0"/>
      </p:cViewPr>
      <p:guideLst>
        <p:guide orient="horz" pos="1620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39" Target="fonts/Nunito-boldItalic.fntdata" Type="http://schemas.openxmlformats.org/officeDocument/2006/relationships/font"/><Relationship Id="rId38" Target="fonts/Nunito-italic.fntdata" Type="http://schemas.openxmlformats.org/officeDocument/2006/relationships/font"/><Relationship Id="rId37" Target="fonts/Nunito-bold.fntdata" Type="http://schemas.openxmlformats.org/officeDocument/2006/relationships/font"/><Relationship Id="rId36" Target="fonts/Nunito-regular.fntdata" Type="http://schemas.openxmlformats.org/officeDocument/2006/relationships/font"/><Relationship Id="rId35" Target="slides/slide30.xml" Type="http://schemas.openxmlformats.org/officeDocument/2006/relationships/slide"/><Relationship Id="rId34" Target="slides/slide29.xml" Type="http://schemas.openxmlformats.org/officeDocument/2006/relationships/slide"/><Relationship Id="rId33" Target="slides/slide28.xml" Type="http://schemas.openxmlformats.org/officeDocument/2006/relationships/slide"/><Relationship Id="rId32" Target="slides/slide27.xml" Type="http://schemas.openxmlformats.org/officeDocument/2006/relationships/slide"/><Relationship Id="rId31" Target="slides/slide26.xml" Type="http://schemas.openxmlformats.org/officeDocument/2006/relationships/slide"/><Relationship Id="rId30" Target="slides/slide25.xml" Type="http://schemas.openxmlformats.org/officeDocument/2006/relationships/slide"/><Relationship Id="rId27" Target="slides/slide22.xml" Type="http://schemas.openxmlformats.org/officeDocument/2006/relationships/slide"/><Relationship Id="rId26" Target="slides/slide21.xml" Type="http://schemas.openxmlformats.org/officeDocument/2006/relationships/slide"/><Relationship Id="rId25" Target="slides/slide20.xml" Type="http://schemas.openxmlformats.org/officeDocument/2006/relationships/slide"/><Relationship Id="rId24" Target="slides/slide19.xml" Type="http://schemas.openxmlformats.org/officeDocument/2006/relationships/slide"/><Relationship Id="rId21" Target="slides/slide16.xml" Type="http://schemas.openxmlformats.org/officeDocument/2006/relationships/slide"/><Relationship Id="rId19" Target="slides/slide14.xml" Type="http://schemas.openxmlformats.org/officeDocument/2006/relationships/slide"/><Relationship Id="rId20" Target="slides/slide15.xml" Type="http://schemas.openxmlformats.org/officeDocument/2006/relationships/slide"/><Relationship Id="rId18" Target="slides/slide13.xml" Type="http://schemas.openxmlformats.org/officeDocument/2006/relationships/slide"/><Relationship Id="rId17" Target="slides/slide12.xml" Type="http://schemas.openxmlformats.org/officeDocument/2006/relationships/slide"/><Relationship Id="rId16" Target="slides/slide11.xml" Type="http://schemas.openxmlformats.org/officeDocument/2006/relationships/slide"/><Relationship Id="rId15" Target="slides/slide10.xml" Type="http://schemas.openxmlformats.org/officeDocument/2006/relationships/slide"/><Relationship Id="rId14" Target="slides/slide9.xml" Type="http://schemas.openxmlformats.org/officeDocument/2006/relationships/slide"/><Relationship Id="rId13" Target="slides/slide8.xml" Type="http://schemas.openxmlformats.org/officeDocument/2006/relationships/slide"/><Relationship Id="rId12" Target="slides/slide7.xml" Type="http://schemas.openxmlformats.org/officeDocument/2006/relationships/slide"/><Relationship Id="rId11" Target="slides/slide6.xml" Type="http://schemas.openxmlformats.org/officeDocument/2006/relationships/slide"/><Relationship Id="rId10" Target="slides/slide5.xml" Type="http://schemas.openxmlformats.org/officeDocument/2006/relationships/slide"/><Relationship Id="rId9" Target="slides/slide4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4" Target="slideMasters/slideMaster1.xml" Type="http://schemas.openxmlformats.org/officeDocument/2006/relationships/slideMaster"/><Relationship Id="rId3" Target="presProps.xml" Type="http://schemas.openxmlformats.org/officeDocument/2006/relationships/presProps"/><Relationship Id="rId23" Target="slides/slide18.xml" Type="http://schemas.openxmlformats.org/officeDocument/2006/relationships/slide"/><Relationship Id="rId29" Target="slides/slide24.xml" Type="http://schemas.openxmlformats.org/officeDocument/2006/relationships/slide"/><Relationship Id="rId2" Target="viewProps.xml" Type="http://schemas.openxmlformats.org/officeDocument/2006/relationships/viewProps"/><Relationship Id="rId22" Target="slides/slide17.xml" Type="http://schemas.openxmlformats.org/officeDocument/2006/relationships/slide"/><Relationship Id="rId28" Target="slides/slide23.xml" Type="http://schemas.openxmlformats.org/officeDocument/2006/relationships/slide"/><Relationship Id="rId1" Target="theme/theme2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1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folHlink="folHlink" hlink="hlink" tx1="dk1" tx2="lt2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pc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6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7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8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9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0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6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7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8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9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0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6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7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8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9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30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2382b5a3dcf0a77a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h2382b5a3dcf0a77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2382b5a3dcf0a77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2382b5a3dcf0a77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2382b5a3dcf0a77a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2382b5a3dcf0a77a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2382b5a3dcf0a77a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h2382b5a3dcf0a77a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2382b5a3dcf0a77a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h2382b5a3dcf0a77a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2382b5a3dcf0a77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h2382b5a3dcf0a77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2382b5a3dcf0a77a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h2382b5a3dcf0a77a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2382b5a3dcf0a77a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2382b5a3dcf0a77a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2382b5a3dcf0a77a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h2382b5a3dcf0a77a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h2382b5a3dcf0a77a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h2382b5a3dcf0a77a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2382b5a3dcf0a77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h2382b5a3dcf0a77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h2382b5a3dcf0a77a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h2382b5a3dcf0a77a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h2382b5a3dcf0a77a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h2382b5a3dcf0a77a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h2382b5a3dcf0a77a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h2382b5a3dcf0a77a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h2382b5a3dcf0a77a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h2382b5a3dcf0a77a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2382b5a3dcf0a77a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h2382b5a3dcf0a77a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h2382b5a3dcf0a77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h2382b5a3dcf0a77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2382b5a3dcf0a77a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2382b5a3dcf0a77a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h2382b5a3dcf0a77a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h2382b5a3dcf0a77a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2382b5a3dcf0a77a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h2382b5a3dcf0a77a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h2382b5a3dcf0a77a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h2382b5a3dcf0a77a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h2382b5a3dcf0a77a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h2382b5a3dcf0a77a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h2382b5a3dcf0a77a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h2382b5a3dcf0a77a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7734d81f23d190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h7734d81f23d190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h7734d81f23d1900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h7734d81f23d1900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h7734d81f23d1900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h7734d81f23d1900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h7734d81f23d1900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h7734d81f23d1900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h7734d81f23d1900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h7734d81f23d1900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h7734d81f23d1900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h7734d81f23d1900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algn="ctr"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algn="ctr"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algn="ctr"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algn="ctr"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algn="ctr"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algn="ctr"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algn="ctr"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algn="ctr"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algn="ctr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algn="ctr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algn="ctr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algn="ctr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algn="ctr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algn="ctr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algn="ctr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algn="ctr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algn="ctr"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algn="ctr"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algn="ctr"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algn="ctr"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algn="ctr"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algn="ctr"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algn="ctr"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algn="ctr"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algn="ctr" blurRad="228600" rotWithShape="0" sx="101000" sy="101000">
              <a:srgbClr val="000000">
                <a:alpha val="40000"/>
              </a:srgbClr>
            </a:outerShdw>
          </a:effectLst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="ctr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="ctr" anchorCtr="0" bIns="91425" lIns="91425" numCol="1" rIns="91425" spcFirstLastPara="1" tIns="91425" wrap="square">
              <a:noAutofit/>
            </a:bodyPr>
            <a:lstStyle/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algn="ctr"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algn="ctr"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algn="ctr"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algn="ctr"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algn="ctr"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algn="ctr"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algn="ctr"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algn="ctr"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algn="ctr"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algn="ctr"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algn="ctr"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algn="ctr"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algn="ctr"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algn="ctr"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algn="ctr"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algn="ctr"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algn="ctr"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2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="ctr" anchorCtr="0" bIns="91425" lIns="91425" numCol="1" rIns="91425" spcFirstLastPara="1" tIns="91425" wrap="square">
            <a:normAutofit/>
          </a:bodyPr>
          <a:lstStyle>
            <a:lvl1pPr algn="r" lvl="0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algn="r" lvl="1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algn="r" lvl="2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algn="r" lvl="3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algn="r" lvl="4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algn="r" lvl="5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algn="r" lvl="6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algn="r" lvl="7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algn="r" lvl="8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ja"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folHlink="folHlink" hlink="hlink" tx1="dk1" tx2="lt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pc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3" Target="../media/image14.jp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5" Target="../media/image15.jpg" Type="http://schemas.openxmlformats.org/officeDocument/2006/relationships/image"/><Relationship Id="rId4" Target="../media/image7.jpg" Type="http://schemas.openxmlformats.org/officeDocument/2006/relationships/image"/><Relationship Id="rId3" Target="../media/image10.jp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3" Target="../media/image3.jp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5" Target="../media/image9.jpg" Type="http://schemas.openxmlformats.org/officeDocument/2006/relationships/image"/><Relationship Id="rId4" Target="../media/image18.jpg" Type="http://schemas.openxmlformats.org/officeDocument/2006/relationships/image"/><Relationship Id="rId3" Target="../media/image8.jp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3" Target="../media/image2.jpg" Type="http://schemas.openxmlformats.org/officeDocument/2006/relationships/image"/><Relationship Id="rId2" Target="../notesSlides/notesSlide6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3" Target="../media/image4.jpg" Type="http://schemas.openxmlformats.org/officeDocument/2006/relationships/image"/><Relationship Id="rId2" Target="../notesSlides/notesSlide7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3" Target="../media/image13.jpg" Type="http://schemas.openxmlformats.org/officeDocument/2006/relationships/image"/><Relationship Id="rId2" Target="../notesSlides/notesSlide8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3" Target="../media/image16.jp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0.xml.rels><?xml version="1.0" encoding="UTF-8" standalone="yes"?><Relationships xmlns="http://schemas.openxmlformats.org/package/2006/relationships"><Relationship Id="rId5" Target="../media/image11.jpg" Type="http://schemas.openxmlformats.org/officeDocument/2006/relationships/image"/><Relationship Id="rId4" Target="../media/image21.jpg" Type="http://schemas.openxmlformats.org/officeDocument/2006/relationships/image"/><Relationship Id="rId3" Target="../media/image9.jp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1.xml.rels><?xml version="1.0" encoding="UTF-8" standalone="yes"?><Relationships xmlns="http://schemas.openxmlformats.org/package/2006/relationships"><Relationship Id="rId3" Target="../media/image5.jp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2.xml.rels><?xml version="1.0" encoding="UTF-8" standalone="yes"?><Relationships xmlns="http://schemas.openxmlformats.org/package/2006/relationships"><Relationship Id="rId3" Target="../media/image6.jpg" Type="http://schemas.openxmlformats.org/officeDocument/2006/relationships/image"/><Relationship Id="rId2" Target="../notesSlides/notesSlide12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3.xml.rels><?xml version="1.0" encoding="UTF-8" standalone="yes"?><Relationships xmlns="http://schemas.openxmlformats.org/package/2006/relationships"><Relationship Id="rId3" Target="../media/image1.jpg" Type="http://schemas.openxmlformats.org/officeDocument/2006/relationships/image"/><Relationship Id="rId2" Target="../notesSlides/notesSlide13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4.xml.rels><?xml version="1.0" encoding="UTF-8" standalone="yes"?><Relationships xmlns="http://schemas.openxmlformats.org/package/2006/relationships"><Relationship Id="rId3" Target="../media/image17.jpg" Type="http://schemas.openxmlformats.org/officeDocument/2006/relationships/image"/><Relationship Id="rId2" Target="../notesSlides/notesSlide14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5.xml.rels><?xml version="1.0" encoding="UTF-8" standalone="yes"?><Relationships xmlns="http://schemas.openxmlformats.org/package/2006/relationships"><Relationship Id="rId3" Target="../media/image12.jpg" Type="http://schemas.openxmlformats.org/officeDocument/2006/relationships/image"/><Relationship Id="rId2" Target="../notesSlides/notesSlide15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6.xml.rels><?xml version="1.0" encoding="UTF-8" standalone="yes"?><Relationships xmlns="http://schemas.openxmlformats.org/package/2006/relationships"><Relationship Id="rId5" Target="../media/image34.jpg" Type="http://schemas.openxmlformats.org/officeDocument/2006/relationships/image"/><Relationship Id="rId4" Target="../media/image22.jpg" Type="http://schemas.openxmlformats.org/officeDocument/2006/relationships/image"/><Relationship Id="rId3" Target="../media/image20.jpg" Type="http://schemas.openxmlformats.org/officeDocument/2006/relationships/image"/><Relationship Id="rId2" Target="../notesSlides/notesSlide16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7.xml.rels><?xml version="1.0" encoding="UTF-8" standalone="yes"?><Relationships xmlns="http://schemas.openxmlformats.org/package/2006/relationships"><Relationship Id="rId5" Target="../media/image31.jpg" Type="http://schemas.openxmlformats.org/officeDocument/2006/relationships/image"/><Relationship Id="rId4" Target="../media/image33.jpg" Type="http://schemas.openxmlformats.org/officeDocument/2006/relationships/image"/><Relationship Id="rId3" Target="../media/image19.jpg" Type="http://schemas.openxmlformats.org/officeDocument/2006/relationships/image"/><Relationship Id="rId2" Target="../notesSlides/notesSlide17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8.xml.rels><?xml version="1.0" encoding="UTF-8" standalone="yes"?><Relationships xmlns="http://schemas.openxmlformats.org/package/2006/relationships"><Relationship Id="rId5" Target="../media/image40.jpg" Type="http://schemas.openxmlformats.org/officeDocument/2006/relationships/image"/><Relationship Id="rId4" Target="../media/image29.jpg" Type="http://schemas.openxmlformats.org/officeDocument/2006/relationships/image"/><Relationship Id="rId3" Target="../media/image23.jpg" Type="http://schemas.openxmlformats.org/officeDocument/2006/relationships/image"/><Relationship Id="rId2" Target="../notesSlides/notesSlide18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19.xml.rels><?xml version="1.0" encoding="UTF-8" standalone="yes"?><Relationships xmlns="http://schemas.openxmlformats.org/package/2006/relationships"><Relationship Id="rId4" Target="../media/image35.jpg" Type="http://schemas.openxmlformats.org/officeDocument/2006/relationships/image"/><Relationship Id="rId3" Target="../media/image28.jpg" Type="http://schemas.openxmlformats.org/officeDocument/2006/relationships/image"/><Relationship Id="rId2" Target="../notesSlides/notesSlide19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0.xml.rels><?xml version="1.0" encoding="UTF-8" standalone="yes"?><Relationships xmlns="http://schemas.openxmlformats.org/package/2006/relationships"><Relationship Id="rId3" Target="../media/image39.jpg" Type="http://schemas.openxmlformats.org/officeDocument/2006/relationships/image"/><Relationship Id="rId2" Target="../notesSlides/notesSlide20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1.xml.rels><?xml version="1.0" encoding="UTF-8" standalone="yes"?><Relationships xmlns="http://schemas.openxmlformats.org/package/2006/relationships"><Relationship Id="rId3" Target="../media/image36.jpg" Type="http://schemas.openxmlformats.org/officeDocument/2006/relationships/image"/><Relationship Id="rId2" Target="../notesSlides/notesSlide21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2.xml.rels><?xml version="1.0" encoding="UTF-8" standalone="yes"?><Relationships xmlns="http://schemas.openxmlformats.org/package/2006/relationships"><Relationship Id="rId3" Target="../media/image27.jpg" Type="http://schemas.openxmlformats.org/officeDocument/2006/relationships/image"/><Relationship Id="rId2" Target="../notesSlides/notesSlide22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3.xml.rels><?xml version="1.0" encoding="UTF-8" standalone="yes"?><Relationships xmlns="http://schemas.openxmlformats.org/package/2006/relationships"><Relationship Id="rId3" Target="../media/image32.jpg" Type="http://schemas.openxmlformats.org/officeDocument/2006/relationships/image"/><Relationship Id="rId2" Target="../notesSlides/notesSlide23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4.xml.rels><?xml version="1.0" encoding="UTF-8" standalone="yes"?><Relationships xmlns="http://schemas.openxmlformats.org/package/2006/relationships"><Relationship Id="rId3" Target="../media/image26.jpg" Type="http://schemas.openxmlformats.org/officeDocument/2006/relationships/image"/><Relationship Id="rId2" Target="../notesSlides/notesSlide24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5.xml.rels><?xml version="1.0" encoding="UTF-8" standalone="yes"?><Relationships xmlns="http://schemas.openxmlformats.org/package/2006/relationships"><Relationship Id="rId3" Target="../media/image25.jpg" Type="http://schemas.openxmlformats.org/officeDocument/2006/relationships/image"/><Relationship Id="rId2" Target="../notesSlides/notesSlide25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6.xml.rels><?xml version="1.0" encoding="UTF-8" standalone="yes"?><Relationships xmlns="http://schemas.openxmlformats.org/package/2006/relationships"><Relationship Id="rId4" Target="../media/image41.jpg" Type="http://schemas.openxmlformats.org/officeDocument/2006/relationships/image"/><Relationship Id="rId3" Target="../media/image37.jpg" Type="http://schemas.openxmlformats.org/officeDocument/2006/relationships/image"/><Relationship Id="rId2" Target="../notesSlides/notesSlide26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7.xml.rels><?xml version="1.0" encoding="UTF-8" standalone="yes"?><Relationships xmlns="http://schemas.openxmlformats.org/package/2006/relationships"><Relationship Id="rId3" Target="../media/image41.jpg" Type="http://schemas.openxmlformats.org/officeDocument/2006/relationships/image"/><Relationship Id="rId2" Target="../notesSlides/notesSlide27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8.xml.rels><?xml version="1.0" encoding="UTF-8" standalone="yes"?><Relationships xmlns="http://schemas.openxmlformats.org/package/2006/relationships"><Relationship Id="rId3" Target="../media/image24.jpg" Type="http://schemas.openxmlformats.org/officeDocument/2006/relationships/image"/><Relationship Id="rId2" Target="../notesSlides/notesSlide28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29.xml.rels><?xml version="1.0" encoding="UTF-8" standalone="yes"?><Relationships xmlns="http://schemas.openxmlformats.org/package/2006/relationships"><Relationship Id="rId3" Target="../media/image38.jpg" Type="http://schemas.openxmlformats.org/officeDocument/2006/relationships/image"/><Relationship Id="rId2" Target="../notesSlides/notesSlide29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_rels/slide30.xml.rels><?xml version="1.0" encoding="UTF-8" standalone="yes"?><Relationships xmlns="http://schemas.openxmlformats.org/package/2006/relationships"><Relationship Id="rId3" Target="../media/image30.jpg" Type="http://schemas.openxmlformats.org/officeDocument/2006/relationships/image"/><Relationship Id="rId2" Target="../notesSlides/notesSlide30.xml" Type="http://schemas.openxmlformats.org/officeDocument/2006/relationships/notesSlide"/><Relationship Id="rId1" Target="../slideLayouts/slideLayout9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311708" y="1159050"/>
            <a:ext cx="8520600" cy="2052600"/>
          </a:xfrm>
          <a:prstGeom prst="rect">
            <a:avLst/>
          </a:prstGeom>
        </p:spPr>
        <p:txBody>
          <a:bodyPr anchor="ctr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/>
              <a:t>開桜小学校　</a:t>
            </a:r>
            <a:endParaRPr/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/>
              <a:t>２５周年記念フェスティバル</a:t>
            </a:r>
            <a:endParaRPr/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/>
              <a:t>　　　～　葉っぱのせかい　より　～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4" title="WIN_20261010_11_51_02_Pro.jpg"/>
          <p:cNvPicPr preferRelativeResize="0"/>
          <p:nvPr/>
        </p:nvPicPr>
        <p:blipFill rotWithShape="1">
          <a:blip r:embed="rId3">
            <a:alphaModFix/>
          </a:blip>
          <a:srcRect b="15299" l="5929" r="4094" t="11080"/>
          <a:stretch/>
        </p:blipFill>
        <p:spPr>
          <a:xfrm rot="10799991">
            <a:off x="445924" y="227804"/>
            <a:ext cx="3222901" cy="468789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4"/>
          <p:cNvSpPr txBox="1"/>
          <p:nvPr/>
        </p:nvSpPr>
        <p:spPr>
          <a:xfrm>
            <a:off x="3668825" y="227650"/>
            <a:ext cx="5244600" cy="46878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　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　開桜小学校の植物を、冊子にしてまとめています。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 sz="3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　図書室で、見ることができます！！</a:t>
            </a:r>
            <a:endParaRPr sz="3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15" title="WIN_20261010_11_57_05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224299" y="214926"/>
            <a:ext cx="2645626" cy="470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 title="WIN_20261010_11_56_15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75437" y="213198"/>
            <a:ext cx="2653376" cy="471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 title="WIN_20261010_11_56_31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0445" y="1092142"/>
            <a:ext cx="2274284" cy="4211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6" title="WIN_20261010_11_56_07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73377" y="-1781175"/>
            <a:ext cx="4766449" cy="8705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 title="WIN_20261010_11_56_38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1888"/>
            <a:ext cx="2711100" cy="4819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 title="WIN_20261010_11_56_57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64350" y="111665"/>
            <a:ext cx="2767625" cy="4920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title="WIN_20261010_11_55_16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232824" y="183214"/>
            <a:ext cx="2687126" cy="4777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18" title="WIN_20261010_11_55_56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11350" y="-1691638"/>
            <a:ext cx="4921301" cy="874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9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19" title="WIN_20261010_11_55_50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83137" y="-1813339"/>
            <a:ext cx="4739351" cy="877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20" title="WIN_20261010_11_55_23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12877" y="-1718201"/>
            <a:ext cx="4901075" cy="8713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1" title="WIN_20261010_11_55_34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098837" y="-1722137"/>
            <a:ext cx="4911175" cy="8731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idx="1" type="body"/>
          </p:nvPr>
        </p:nvSpPr>
        <p:spPr>
          <a:xfrm>
            <a:off x="543675" y="4367025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2" title="WIN_20261010_11_55_16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52400" y="152398"/>
            <a:ext cx="2711100" cy="4819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title="WIN_20261010_11_55_09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41701" y="151262"/>
            <a:ext cx="2723049" cy="48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 title="WIN_20261010_11_55_03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2950" y="152400"/>
            <a:ext cx="2807493" cy="499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23" title="WIN_20261010_11_54_48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24674" y="-1747975"/>
            <a:ext cx="4931401" cy="8766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0" name="Google Shape;200;p24" title="WIN_20261010_11_54_34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10627" y="-1733926"/>
            <a:ext cx="4941524" cy="8784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25" title="WIN_20261010_11_54_27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099299" y="-1688825"/>
            <a:ext cx="4912376" cy="8733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6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26" title="WIN_20261010_11_54_41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082537" y="-1777738"/>
            <a:ext cx="4961750" cy="88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27" title="WIN_20261010_11_54_20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08938" y="-1678313"/>
            <a:ext cx="4890974" cy="8695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28" title="WIN_20261010_11_54_14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52400" y="152401"/>
            <a:ext cx="2747025" cy="488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8" title="WIN_20261010_11_54_08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92487" y="141738"/>
            <a:ext cx="2759026" cy="49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8" title="WIN_20261010_11_53_55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244575" y="151236"/>
            <a:ext cx="2723075" cy="4841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29" title="WIN_20261010_11_54_03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52401" y="152402"/>
            <a:ext cx="2764999" cy="491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 title="WIN_20261010_11_53_28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213575" y="120475"/>
            <a:ext cx="2812925" cy="50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 title="WIN_20261010_11_53_49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322675" y="152401"/>
            <a:ext cx="2777000" cy="493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30" title="WIN_20261010_11_53_22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11100" cy="4819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 title="WIN_20261010_11_53_16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86624" y="167223"/>
            <a:ext cx="2705100" cy="4809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 title="WIN_20261010_11_53_08_P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214851" y="135262"/>
            <a:ext cx="2741049" cy="487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1" title="WIN_20261010_11_52_58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300" y="39425"/>
            <a:ext cx="289321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1" title="WIN_20261010_11_52_45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017201" y="2"/>
            <a:ext cx="2889924" cy="5137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5" name="Google Shape;255;p32" title="WIN_20261010_11_52_30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37363" y="-1724736"/>
            <a:ext cx="4964100" cy="8825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3"/>
          <p:cNvSpPr txBox="1"/>
          <p:nvPr>
            <p:ph idx="1" type="body"/>
          </p:nvPr>
        </p:nvSpPr>
        <p:spPr>
          <a:xfrm>
            <a:off x="152400" y="4548375"/>
            <a:ext cx="8502000" cy="5214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altLang="ja" lang="ja" sz="2300">
                <a:highlight>
                  <a:srgbClr val="D0E0E3"/>
                </a:highlight>
              </a:rPr>
              <a:t>理科室には、２００種類の植物のプレパラートがあります。</a:t>
            </a:r>
            <a:endParaRPr sz="2300">
              <a:highlight>
                <a:srgbClr val="D0E0E3"/>
              </a:highlight>
            </a:endParaRPr>
          </a:p>
        </p:txBody>
      </p:sp>
      <p:pic>
        <p:nvPicPr>
          <p:cNvPr id="261" name="Google Shape;261;p33" title="WIN_20261010_11_13_07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76801" cy="448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34" title="WIN_20261010_11_16_33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50" y="80525"/>
            <a:ext cx="8728202" cy="49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35" title="WIN_20261010_11_19_17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38" y="171588"/>
            <a:ext cx="8533924" cy="480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9" name="Google Shape;279;p36" title="WIN_20261010_11_23_38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300" y="143875"/>
            <a:ext cx="8888223" cy="499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37" title="WIN_20261010_11_27_17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00" y="179725"/>
            <a:ext cx="8824504" cy="496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38" title="WIN_20261010_11_30_30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73083" cy="49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8" title="WIN_20261010_11_35_18_Pr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9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8" name="Google Shape;298;p39" title="WIN_20261010_11_35_18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24849" cy="490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40" title="WIN_20261010_11_39_13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69251" cy="487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0" name="Google Shape;310;p41" title="WIN_20261010_11_41_39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73083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2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="b" anchorCtr="0" bIns="91425" lIns="91425" numCol="1" rIns="91425" spcFirstLastPara="1" tIns="91425" wrap="square">
            <a:norm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42" title="WIN_20261010_11_43_52_Pr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73078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