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617" r:id="rId1"/>
  </p:sldMasterIdLst>
  <p:notesMasterIdLst>
    <p:notesMasterId r:id="rId9"/>
  </p:notesMasterIdLst>
  <p:handoutMasterIdLst>
    <p:handoutMasterId r:id="rId10"/>
  </p:handoutMasterIdLst>
  <p:sldIdLst>
    <p:sldId id="427" r:id="rId2"/>
    <p:sldId id="424" r:id="rId3"/>
    <p:sldId id="436" r:id="rId4"/>
    <p:sldId id="422" r:id="rId5"/>
    <p:sldId id="434" r:id="rId6"/>
    <p:sldId id="433" r:id="rId7"/>
    <p:sldId id="423" r:id="rId8"/>
  </p:sldIdLst>
  <p:sldSz cx="9906000" cy="6858000" type="A4"/>
  <p:notesSz cx="6797675" cy="99266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5C5"/>
    <a:srgbClr val="808D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09" autoAdjust="0"/>
    <p:restoredTop sz="86390" autoAdjust="0"/>
  </p:normalViewPr>
  <p:slideViewPr>
    <p:cSldViewPr>
      <p:cViewPr varScale="1">
        <p:scale>
          <a:sx n="75" d="100"/>
          <a:sy n="75" d="100"/>
        </p:scale>
        <p:origin x="1373" y="53"/>
      </p:cViewPr>
      <p:guideLst>
        <p:guide orient="horz" pos="2160"/>
        <p:guide pos="3120"/>
      </p:guideLst>
    </p:cSldViewPr>
  </p:slideViewPr>
  <p:outlineViewPr>
    <p:cViewPr>
      <p:scale>
        <a:sx n="33" d="100"/>
        <a:sy n="33" d="100"/>
      </p:scale>
      <p:origin x="18" y="7182"/>
    </p:cViewPr>
  </p:outlineViewPr>
  <p:notesTextViewPr>
    <p:cViewPr>
      <p:scale>
        <a:sx n="150" d="100"/>
        <a:sy n="150" d="100"/>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theme" Target="theme/theme1.xml" />
  <Relationship Id="rId3" Type="http://schemas.openxmlformats.org/officeDocument/2006/relationships/slide" Target="slides/slide2.xml" />
  <Relationship Id="rId7" Type="http://schemas.openxmlformats.org/officeDocument/2006/relationships/slide" Target="slides/slide6.xml" />
  <Relationship Id="rId12" Type="http://schemas.openxmlformats.org/officeDocument/2006/relationships/viewProps" Target="viewProps.xml" />
  <Relationship Id="rId2" Type="http://schemas.openxmlformats.org/officeDocument/2006/relationships/slide" Target="slides/slide1.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presProps" Target="presProps.xml" />
  <Relationship Id="rId5" Type="http://schemas.openxmlformats.org/officeDocument/2006/relationships/slide" Target="slides/slide4.xml" />
  <Relationship Id="rId10" Type="http://schemas.openxmlformats.org/officeDocument/2006/relationships/handoutMaster" Target="handoutMasters/handoutMaster1.xml" />
  <Relationship Id="rId4" Type="http://schemas.openxmlformats.org/officeDocument/2006/relationships/slide" Target="slides/slide3.xml" />
  <Relationship Id="rId9" Type="http://schemas.openxmlformats.org/officeDocument/2006/relationships/notesMaster" Target="notesMasters/notesMaster1.xml" />
  <Relationship Id="rId14" Type="http://schemas.openxmlformats.org/officeDocument/2006/relationships/tableStyles" Target="tableStyles.xml" />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5448" cy="496253"/>
          </a:xfrm>
          <a:prstGeom prst="rect">
            <a:avLst/>
          </a:prstGeom>
        </p:spPr>
        <p:txBody>
          <a:bodyPr vert="horz" lIns="92067" tIns="46032" rIns="92067" bIns="46032" rtlCol="0"/>
          <a:lstStyle>
            <a:lvl1pPr algn="l" eaLnBrk="1" hangingPunct="1">
              <a:defRPr sz="1200">
                <a:latin typeface="Arial" pitchFamily="34" charset="0"/>
              </a:defRPr>
            </a:lvl1pPr>
          </a:lstStyle>
          <a:p>
            <a:pPr>
              <a:defRPr/>
            </a:pPr>
            <a:endParaRPr lang="ja-JP" altLang="en-US"/>
          </a:p>
        </p:txBody>
      </p:sp>
      <p:sp>
        <p:nvSpPr>
          <p:cNvPr id="3" name="日付プレースホルダー 2"/>
          <p:cNvSpPr>
            <a:spLocks noGrp="1"/>
          </p:cNvSpPr>
          <p:nvPr>
            <p:ph type="dt" sz="quarter" idx="1"/>
          </p:nvPr>
        </p:nvSpPr>
        <p:spPr>
          <a:xfrm>
            <a:off x="3850644" y="3"/>
            <a:ext cx="2945448" cy="496253"/>
          </a:xfrm>
          <a:prstGeom prst="rect">
            <a:avLst/>
          </a:prstGeom>
        </p:spPr>
        <p:txBody>
          <a:bodyPr vert="horz" lIns="92067" tIns="46032" rIns="92067" bIns="46032" rtlCol="0"/>
          <a:lstStyle>
            <a:lvl1pPr algn="r" eaLnBrk="1" hangingPunct="1">
              <a:defRPr sz="1200">
                <a:latin typeface="Arial" pitchFamily="34" charset="0"/>
              </a:defRPr>
            </a:lvl1pPr>
          </a:lstStyle>
          <a:p>
            <a:pPr>
              <a:defRPr/>
            </a:pPr>
            <a:fld id="{F18712BE-88F7-4DFF-81AF-2366B2E0F1BE}" type="datetimeFigureOut">
              <a:rPr lang="ja-JP" altLang="en-US"/>
              <a:pPr>
                <a:defRPr/>
              </a:pPr>
              <a:t>2024/2/22</a:t>
            </a:fld>
            <a:endParaRPr lang="ja-JP" altLang="en-US"/>
          </a:p>
        </p:txBody>
      </p:sp>
      <p:sp>
        <p:nvSpPr>
          <p:cNvPr id="4" name="フッター プレースホルダー 3"/>
          <p:cNvSpPr>
            <a:spLocks noGrp="1"/>
          </p:cNvSpPr>
          <p:nvPr>
            <p:ph type="ftr" sz="quarter" idx="2"/>
          </p:nvPr>
        </p:nvSpPr>
        <p:spPr>
          <a:xfrm>
            <a:off x="1" y="9428802"/>
            <a:ext cx="2945448" cy="496252"/>
          </a:xfrm>
          <a:prstGeom prst="rect">
            <a:avLst/>
          </a:prstGeom>
        </p:spPr>
        <p:txBody>
          <a:bodyPr vert="horz" lIns="92067" tIns="46032" rIns="92067" bIns="46032" rtlCol="0" anchor="b"/>
          <a:lstStyle>
            <a:lvl1pPr algn="l" eaLnBrk="1" hangingPunct="1">
              <a:defRPr sz="1200">
                <a:latin typeface="Arial" pitchFamily="34" charset="0"/>
              </a:defRPr>
            </a:lvl1pPr>
          </a:lstStyle>
          <a:p>
            <a:pPr>
              <a:defRPr/>
            </a:pPr>
            <a:endParaRPr lang="ja-JP" altLang="en-US"/>
          </a:p>
        </p:txBody>
      </p:sp>
      <p:sp>
        <p:nvSpPr>
          <p:cNvPr id="5" name="スライド番号プレースホルダー 4"/>
          <p:cNvSpPr>
            <a:spLocks noGrp="1"/>
          </p:cNvSpPr>
          <p:nvPr>
            <p:ph type="sldNum" sz="quarter" idx="3"/>
          </p:nvPr>
        </p:nvSpPr>
        <p:spPr>
          <a:xfrm>
            <a:off x="3850644" y="9428802"/>
            <a:ext cx="2945448" cy="496252"/>
          </a:xfrm>
          <a:prstGeom prst="rect">
            <a:avLst/>
          </a:prstGeom>
        </p:spPr>
        <p:txBody>
          <a:bodyPr vert="horz" wrap="square" lIns="92067" tIns="46032" rIns="92067" bIns="46032" numCol="1" anchor="b" anchorCtr="0" compatLnSpc="1">
            <a:prstTxWarp prst="textNoShape">
              <a:avLst/>
            </a:prstTxWarp>
          </a:bodyPr>
          <a:lstStyle>
            <a:lvl1pPr algn="r" eaLnBrk="1" hangingPunct="1">
              <a:defRPr sz="1200"/>
            </a:lvl1pPr>
          </a:lstStyle>
          <a:p>
            <a:pPr>
              <a:defRPr/>
            </a:pPr>
            <a:fld id="{89E3FB35-CFB2-40E4-87D2-8CFEE6FE408B}" type="slidenum">
              <a:rPr lang="ja-JP" altLang="en-US"/>
              <a:pPr>
                <a:defRPr/>
              </a:pPr>
              <a:t>‹#›</a:t>
            </a:fld>
            <a:endParaRPr lang="ja-JP" altLang="en-US"/>
          </a:p>
        </p:txBody>
      </p:sp>
    </p:spTree>
    <p:extLst>
      <p:ext uri="{BB962C8B-B14F-4D97-AF65-F5344CB8AC3E}">
        <p14:creationId xmlns:p14="http://schemas.microsoft.com/office/powerpoint/2010/main" val="428371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5448" cy="496253"/>
          </a:xfrm>
          <a:prstGeom prst="rect">
            <a:avLst/>
          </a:prstGeom>
        </p:spPr>
        <p:txBody>
          <a:bodyPr vert="horz" lIns="92067" tIns="46032" rIns="92067" bIns="46032" rtlCol="0"/>
          <a:lstStyle>
            <a:lvl1pPr algn="l" eaLnBrk="1" hangingPunct="1">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0644" y="3"/>
            <a:ext cx="2945448" cy="496253"/>
          </a:xfrm>
          <a:prstGeom prst="rect">
            <a:avLst/>
          </a:prstGeom>
        </p:spPr>
        <p:txBody>
          <a:bodyPr vert="horz" lIns="92067" tIns="46032" rIns="92067" bIns="46032" rtlCol="0"/>
          <a:lstStyle>
            <a:lvl1pPr algn="r" eaLnBrk="1" hangingPunct="1">
              <a:defRPr sz="1200">
                <a:latin typeface="Arial" charset="0"/>
              </a:defRPr>
            </a:lvl1pPr>
          </a:lstStyle>
          <a:p>
            <a:pPr>
              <a:defRPr/>
            </a:pPr>
            <a:fld id="{DA412E8B-0CEF-459F-9161-CE0728732B5A}" type="datetimeFigureOut">
              <a:rPr lang="ja-JP" altLang="en-US"/>
              <a:pPr>
                <a:defRPr/>
              </a:pPr>
              <a:t>2024/2/22</a:t>
            </a:fld>
            <a:endParaRPr lang="ja-JP" altLang="en-US"/>
          </a:p>
        </p:txBody>
      </p:sp>
      <p:sp>
        <p:nvSpPr>
          <p:cNvPr id="4" name="スライド イメージ プレースホルダー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2067" tIns="46032" rIns="92067" bIns="46032" rtlCol="0" anchor="ctr"/>
          <a:lstStyle/>
          <a:p>
            <a:pPr lvl="0"/>
            <a:endParaRPr lang="ja-JP" altLang="en-US" noProof="0" smtClean="0"/>
          </a:p>
        </p:txBody>
      </p:sp>
      <p:sp>
        <p:nvSpPr>
          <p:cNvPr id="5" name="ノート プレースホルダー 4"/>
          <p:cNvSpPr>
            <a:spLocks noGrp="1"/>
          </p:cNvSpPr>
          <p:nvPr>
            <p:ph type="body" sz="quarter" idx="3"/>
          </p:nvPr>
        </p:nvSpPr>
        <p:spPr>
          <a:xfrm>
            <a:off x="680091" y="4715194"/>
            <a:ext cx="5437505" cy="4466274"/>
          </a:xfrm>
          <a:prstGeom prst="rect">
            <a:avLst/>
          </a:prstGeom>
        </p:spPr>
        <p:txBody>
          <a:bodyPr vert="horz" lIns="92067" tIns="46032" rIns="92067" bIns="46032"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1" y="9428802"/>
            <a:ext cx="2945448" cy="496252"/>
          </a:xfrm>
          <a:prstGeom prst="rect">
            <a:avLst/>
          </a:prstGeom>
        </p:spPr>
        <p:txBody>
          <a:bodyPr vert="horz" lIns="92067" tIns="46032" rIns="92067" bIns="46032" rtlCol="0" anchor="b"/>
          <a:lstStyle>
            <a:lvl1pPr algn="l" eaLnBrk="1" hangingPunct="1">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0644" y="9428802"/>
            <a:ext cx="2945448" cy="496252"/>
          </a:xfrm>
          <a:prstGeom prst="rect">
            <a:avLst/>
          </a:prstGeom>
        </p:spPr>
        <p:txBody>
          <a:bodyPr vert="horz" wrap="square" lIns="92067" tIns="46032" rIns="92067" bIns="46032" numCol="1" anchor="b" anchorCtr="0" compatLnSpc="1">
            <a:prstTxWarp prst="textNoShape">
              <a:avLst/>
            </a:prstTxWarp>
          </a:bodyPr>
          <a:lstStyle>
            <a:lvl1pPr algn="r" eaLnBrk="1" hangingPunct="1">
              <a:defRPr sz="1200"/>
            </a:lvl1pPr>
          </a:lstStyle>
          <a:p>
            <a:pPr>
              <a:defRPr/>
            </a:pPr>
            <a:fld id="{8E812FD7-6F65-4303-BB71-71C203AAC018}" type="slidenum">
              <a:rPr lang="ja-JP" altLang="en-US"/>
              <a:pPr>
                <a:defRPr/>
              </a:pPr>
              <a:t>‹#›</a:t>
            </a:fld>
            <a:endParaRPr lang="ja-JP" altLang="en-US"/>
          </a:p>
        </p:txBody>
      </p:sp>
    </p:spTree>
    <p:extLst>
      <p:ext uri="{BB962C8B-B14F-4D97-AF65-F5344CB8AC3E}">
        <p14:creationId xmlns:p14="http://schemas.microsoft.com/office/powerpoint/2010/main" val="3285803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4" name="タイトル 1"/>
          <p:cNvSpPr>
            <a:spLocks noGrp="1"/>
          </p:cNvSpPr>
          <p:nvPr>
            <p:ph type="ctrTitle"/>
          </p:nvPr>
        </p:nvSpPr>
        <p:spPr>
          <a:xfrm>
            <a:off x="236476" y="2671726"/>
            <a:ext cx="9433048" cy="1514549"/>
          </a:xfrm>
        </p:spPr>
        <p:txBody>
          <a:bodyPr anchor="ctr" anchorCtr="0"/>
          <a:lstStyle>
            <a:lvl1pPr algn="ctr">
              <a:defRPr sz="4000"/>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249602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6" name="タイトル 1"/>
          <p:cNvSpPr>
            <a:spLocks noGrp="1"/>
          </p:cNvSpPr>
          <p:nvPr>
            <p:ph type="title"/>
          </p:nvPr>
        </p:nvSpPr>
        <p:spPr>
          <a:xfrm>
            <a:off x="273050" y="152400"/>
            <a:ext cx="9359900" cy="392113"/>
          </a:xfrm>
        </p:spPr>
        <p:txBody>
          <a:bodyPr/>
          <a:lstStyle>
            <a:lvl1pPr>
              <a:defRPr sz="1800">
                <a:latin typeface="HGS教科書体" panose="02020600000000000000" pitchFamily="18" charset="-128"/>
                <a:ea typeface="HGS教科書体" panose="02020600000000000000" pitchFamily="18" charset="-128"/>
                <a:cs typeface="HGS教科書体" panose="02020600000000000000" pitchFamily="18" charset="-128"/>
              </a:defRPr>
            </a:lvl1pPr>
          </a:lstStyle>
          <a:p>
            <a:r>
              <a:rPr lang="ja-JP" altLang="en-US" dirty="0" smtClean="0"/>
              <a:t>マスター タイトルの書式設定</a:t>
            </a:r>
            <a:endParaRPr lang="en-US" dirty="0"/>
          </a:p>
        </p:txBody>
      </p:sp>
      <p:sp>
        <p:nvSpPr>
          <p:cNvPr id="8" name="テキスト プレースホルダー 12"/>
          <p:cNvSpPr>
            <a:spLocks noGrp="1"/>
          </p:cNvSpPr>
          <p:nvPr>
            <p:ph idx="1"/>
          </p:nvPr>
        </p:nvSpPr>
        <p:spPr bwMode="auto">
          <a:xfrm>
            <a:off x="273050" y="633413"/>
            <a:ext cx="9359900"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ClrTx/>
              <a:buSzPct val="100000"/>
              <a:buFont typeface="+mj-lt"/>
              <a:buNone/>
              <a:defRPr sz="1400">
                <a:latin typeface="HGS教科書体" panose="02020600000000000000" pitchFamily="18" charset="-128"/>
                <a:ea typeface="HGS教科書体" panose="02020600000000000000" pitchFamily="18" charset="-128"/>
              </a:defRPr>
            </a:lvl1pPr>
            <a:lvl2pPr marL="617538" indent="-342900">
              <a:buClrTx/>
              <a:buFont typeface="+mj-ea"/>
              <a:buAutoNum type="circleNumDbPlain"/>
              <a:defRPr/>
            </a:lvl2pPr>
            <a:lvl3pPr>
              <a:buClrTx/>
              <a:buFont typeface="+mj-ea"/>
              <a:buAutoNum type="circleNumDbPlain"/>
              <a:defRPr/>
            </a:lvl3pPr>
            <a:lvl4pPr>
              <a:buClrTx/>
              <a:buFont typeface="+mj-ea"/>
              <a:buAutoNum type="circleNumDbPlain"/>
              <a:defRPr/>
            </a:lvl4pPr>
            <a:lvl5pPr>
              <a:buClrTx/>
              <a:buFont typeface="+mj-ea"/>
              <a:buAutoNum type="circleNumDbPlain"/>
              <a:defRPr/>
            </a:lvl5pPr>
          </a:lstStyle>
          <a:p>
            <a:pPr lvl="0"/>
            <a:r>
              <a:rPr lang="ja-JP" altLang="en-US" noProof="0" dirty="0" smtClean="0"/>
              <a:t>マスター テキストの書式設定</a:t>
            </a:r>
          </a:p>
        </p:txBody>
      </p:sp>
    </p:spTree>
    <p:extLst>
      <p:ext uri="{BB962C8B-B14F-4D97-AF65-F5344CB8AC3E}">
        <p14:creationId xmlns:p14="http://schemas.microsoft.com/office/powerpoint/2010/main" val="34032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白紙">
    <p:spTree>
      <p:nvGrpSpPr>
        <p:cNvPr id="1" name=""/>
        <p:cNvGrpSpPr/>
        <p:nvPr/>
      </p:nvGrpSpPr>
      <p:grpSpPr>
        <a:xfrm>
          <a:off x="0" y="0"/>
          <a:ext cx="0" cy="0"/>
          <a:chOff x="0" y="0"/>
          <a:chExt cx="0" cy="0"/>
        </a:xfrm>
      </p:grpSpPr>
      <p:sp>
        <p:nvSpPr>
          <p:cNvPr id="4" name="タイトル 1"/>
          <p:cNvSpPr>
            <a:spLocks noGrp="1"/>
          </p:cNvSpPr>
          <p:nvPr>
            <p:ph type="title"/>
          </p:nvPr>
        </p:nvSpPr>
        <p:spPr>
          <a:xfrm>
            <a:off x="273050" y="152400"/>
            <a:ext cx="9359900" cy="392113"/>
          </a:xfrm>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69613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2分割">
    <p:spTree>
      <p:nvGrpSpPr>
        <p:cNvPr id="1" name=""/>
        <p:cNvGrpSpPr/>
        <p:nvPr/>
      </p:nvGrpSpPr>
      <p:grpSpPr>
        <a:xfrm>
          <a:off x="0" y="0"/>
          <a:ext cx="0" cy="0"/>
          <a:chOff x="0" y="0"/>
          <a:chExt cx="0" cy="0"/>
        </a:xfrm>
      </p:grpSpPr>
      <p:sp>
        <p:nvSpPr>
          <p:cNvPr id="7" name="タイトル 1"/>
          <p:cNvSpPr>
            <a:spLocks noGrp="1"/>
          </p:cNvSpPr>
          <p:nvPr>
            <p:ph type="title"/>
          </p:nvPr>
        </p:nvSpPr>
        <p:spPr>
          <a:xfrm>
            <a:off x="273050" y="152400"/>
            <a:ext cx="9359900" cy="392113"/>
          </a:xfrm>
        </p:spPr>
        <p:txBody>
          <a:bodyPr/>
          <a:lstStyle/>
          <a:p>
            <a:r>
              <a:rPr kumimoji="1" lang="ja-JP" altLang="en-US" smtClean="0"/>
              <a:t>マスター タイトルの書式設定</a:t>
            </a:r>
            <a:endParaRPr kumimoji="1" lang="ja-JP" altLang="en-US"/>
          </a:p>
        </p:txBody>
      </p:sp>
      <p:graphicFrame>
        <p:nvGraphicFramePr>
          <p:cNvPr id="8" name="コンテンツ プレースホルダー 6"/>
          <p:cNvGraphicFramePr>
            <a:graphicFrameLocks/>
          </p:cNvGraphicFramePr>
          <p:nvPr userDrawn="1">
            <p:extLst>
              <p:ext uri="{D42A27DB-BD31-4B8C-83A1-F6EECF244321}">
                <p14:modId xmlns:p14="http://schemas.microsoft.com/office/powerpoint/2010/main" val="2708847045"/>
              </p:ext>
            </p:extLst>
          </p:nvPr>
        </p:nvGraphicFramePr>
        <p:xfrm>
          <a:off x="270125" y="602255"/>
          <a:ext cx="9359900" cy="6224587"/>
        </p:xfrm>
        <a:graphic>
          <a:graphicData uri="http://schemas.openxmlformats.org/drawingml/2006/table">
            <a:tbl>
              <a:tblPr/>
              <a:tblGrid>
                <a:gridCol w="4679950">
                  <a:extLst>
                    <a:ext uri="{9D8B030D-6E8A-4147-A177-3AD203B41FA5}">
                      <a16:colId xmlns:a16="http://schemas.microsoft.com/office/drawing/2014/main" val="20000"/>
                    </a:ext>
                  </a:extLst>
                </a:gridCol>
                <a:gridCol w="4679950">
                  <a:extLst>
                    <a:ext uri="{9D8B030D-6E8A-4147-A177-3AD203B41FA5}">
                      <a16:colId xmlns:a16="http://schemas.microsoft.com/office/drawing/2014/main" val="20001"/>
                    </a:ext>
                  </a:extLst>
                </a:gridCol>
              </a:tblGrid>
              <a:tr h="6224587">
                <a:tc>
                  <a:txBody>
                    <a:bodyPr/>
                    <a:lstStyle>
                      <a:lvl1pPr>
                        <a:spcBef>
                          <a:spcPts val="600"/>
                        </a:spcBef>
                        <a:buClr>
                          <a:schemeClr val="accent1"/>
                        </a:buClr>
                        <a:buSzPct val="76000"/>
                        <a:buFont typeface="Wingdings 3" pitchFamily="18" charset="2"/>
                        <a:defRPr kumimoji="1" sz="1400">
                          <a:solidFill>
                            <a:schemeClr val="tx1"/>
                          </a:solidFill>
                          <a:latin typeface="Meiryo UI" pitchFamily="50" charset="-128"/>
                          <a:ea typeface="Meiryo UI" pitchFamily="50" charset="-128"/>
                          <a:cs typeface="Meiryo UI" pitchFamily="50" charset="-128"/>
                        </a:defRPr>
                      </a:lvl1pPr>
                      <a:lvl2pPr marL="742950" indent="-285750">
                        <a:spcBef>
                          <a:spcPts val="500"/>
                        </a:spcBef>
                        <a:buClr>
                          <a:schemeClr val="accent2"/>
                        </a:buClr>
                        <a:buSzPct val="76000"/>
                        <a:buFont typeface="Wingdings 3" pitchFamily="18" charset="2"/>
                        <a:defRPr kumimoji="1" sz="1200">
                          <a:solidFill>
                            <a:schemeClr val="tx2"/>
                          </a:solidFill>
                          <a:latin typeface="Meiryo UI" pitchFamily="50" charset="-128"/>
                          <a:ea typeface="Meiryo UI" pitchFamily="50" charset="-128"/>
                          <a:cs typeface="Meiryo UI" pitchFamily="50" charset="-128"/>
                        </a:defRPr>
                      </a:lvl2pPr>
                      <a:lvl3pPr marL="1143000" indent="-228600">
                        <a:spcBef>
                          <a:spcPts val="500"/>
                        </a:spcBef>
                        <a:buClr>
                          <a:srgbClr val="BCBCBC"/>
                        </a:buClr>
                        <a:buSzPct val="76000"/>
                        <a:buFont typeface="Wingdings 3" pitchFamily="18" charset="2"/>
                        <a:defRPr kumimoji="1" sz="1000">
                          <a:solidFill>
                            <a:schemeClr val="tx1"/>
                          </a:solidFill>
                          <a:latin typeface="Meiryo UI" pitchFamily="50" charset="-128"/>
                          <a:ea typeface="Meiryo UI" pitchFamily="50" charset="-128"/>
                          <a:cs typeface="Meiryo UI" pitchFamily="50" charset="-128"/>
                        </a:defRPr>
                      </a:lvl3pPr>
                      <a:lvl4pPr marL="1600200" indent="-228600">
                        <a:spcBef>
                          <a:spcPts val="400"/>
                        </a:spcBef>
                        <a:buClr>
                          <a:srgbClr val="8BA2B4"/>
                        </a:buClr>
                        <a:buSzPct val="70000"/>
                        <a:buFont typeface="Wingdings" pitchFamily="2" charset="2"/>
                        <a:defRPr kumimoji="1" sz="1000">
                          <a:solidFill>
                            <a:schemeClr val="tx1"/>
                          </a:solidFill>
                          <a:latin typeface="Meiryo UI" pitchFamily="50" charset="-128"/>
                          <a:ea typeface="Meiryo UI" pitchFamily="50" charset="-128"/>
                          <a:cs typeface="Meiryo UI" pitchFamily="50" charset="-128"/>
                        </a:defRPr>
                      </a:lvl4pPr>
                      <a:lvl5pPr marL="2057400" indent="-228600">
                        <a:spcBef>
                          <a:spcPts val="300"/>
                        </a:spcBef>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5pPr>
                      <a:lvl6pPr marL="2514600" indent="-228600" eaLnBrk="0" fontAlgn="base" hangingPunct="0">
                        <a:spcBef>
                          <a:spcPts val="300"/>
                        </a:spcBef>
                        <a:spcAft>
                          <a:spcPct val="0"/>
                        </a:spcAft>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6pPr>
                      <a:lvl7pPr marL="2971800" indent="-228600" eaLnBrk="0" fontAlgn="base" hangingPunct="0">
                        <a:spcBef>
                          <a:spcPts val="300"/>
                        </a:spcBef>
                        <a:spcAft>
                          <a:spcPct val="0"/>
                        </a:spcAft>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7pPr>
                      <a:lvl8pPr marL="3429000" indent="-228600" eaLnBrk="0" fontAlgn="base" hangingPunct="0">
                        <a:spcBef>
                          <a:spcPts val="300"/>
                        </a:spcBef>
                        <a:spcAft>
                          <a:spcPct val="0"/>
                        </a:spcAft>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8pPr>
                      <a:lvl9pPr marL="3886200" indent="-228600" eaLnBrk="0" fontAlgn="base" hangingPunct="0">
                        <a:spcBef>
                          <a:spcPts val="300"/>
                        </a:spcBef>
                        <a:spcAft>
                          <a:spcPct val="0"/>
                        </a:spcAft>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mj-ea"/>
                        <a:buNone/>
                        <a:tabLst/>
                      </a:pP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T="45718" marB="45718" horzOverflow="overflow">
                    <a:lnL>
                      <a:noFill/>
                    </a:lnL>
                    <a:lnR w="12700" cap="flat" cmpd="sng" algn="ctr">
                      <a:solidFill>
                        <a:schemeClr val="accent3"/>
                      </a:solidFill>
                      <a:prstDash val="solid"/>
                      <a:round/>
                      <a:headEnd type="none" w="med" len="med"/>
                      <a:tailEnd type="none" w="med" len="med"/>
                    </a:lnR>
                    <a:lnT>
                      <a:noFill/>
                    </a:lnT>
                    <a:lnB>
                      <a:noFill/>
                    </a:lnB>
                    <a:lnTlToBr>
                      <a:noFill/>
                    </a:lnTlToBr>
                    <a:lnBlToTr>
                      <a:noFill/>
                    </a:lnBlToTr>
                    <a:noFill/>
                  </a:tcPr>
                </a:tc>
                <a:tc>
                  <a:txBody>
                    <a:bodyPr/>
                    <a:lstStyle>
                      <a:lvl1pPr>
                        <a:spcBef>
                          <a:spcPts val="600"/>
                        </a:spcBef>
                        <a:buClr>
                          <a:schemeClr val="accent1"/>
                        </a:buClr>
                        <a:buSzPct val="76000"/>
                        <a:buFont typeface="Wingdings 3" pitchFamily="18" charset="2"/>
                        <a:defRPr kumimoji="1" sz="1400">
                          <a:solidFill>
                            <a:schemeClr val="tx1"/>
                          </a:solidFill>
                          <a:latin typeface="Meiryo UI" pitchFamily="50" charset="-128"/>
                          <a:ea typeface="Meiryo UI" pitchFamily="50" charset="-128"/>
                          <a:cs typeface="Meiryo UI" pitchFamily="50" charset="-128"/>
                        </a:defRPr>
                      </a:lvl1pPr>
                      <a:lvl2pPr marL="742950" indent="-285750">
                        <a:spcBef>
                          <a:spcPts val="500"/>
                        </a:spcBef>
                        <a:buClr>
                          <a:schemeClr val="accent2"/>
                        </a:buClr>
                        <a:buSzPct val="76000"/>
                        <a:buFont typeface="Wingdings 3" pitchFamily="18" charset="2"/>
                        <a:defRPr kumimoji="1" sz="1200">
                          <a:solidFill>
                            <a:schemeClr val="tx2"/>
                          </a:solidFill>
                          <a:latin typeface="Meiryo UI" pitchFamily="50" charset="-128"/>
                          <a:ea typeface="Meiryo UI" pitchFamily="50" charset="-128"/>
                          <a:cs typeface="Meiryo UI" pitchFamily="50" charset="-128"/>
                        </a:defRPr>
                      </a:lvl2pPr>
                      <a:lvl3pPr marL="1143000" indent="-228600">
                        <a:spcBef>
                          <a:spcPts val="500"/>
                        </a:spcBef>
                        <a:buClr>
                          <a:srgbClr val="BCBCBC"/>
                        </a:buClr>
                        <a:buSzPct val="76000"/>
                        <a:buFont typeface="Wingdings 3" pitchFamily="18" charset="2"/>
                        <a:defRPr kumimoji="1" sz="1000">
                          <a:solidFill>
                            <a:schemeClr val="tx1"/>
                          </a:solidFill>
                          <a:latin typeface="Meiryo UI" pitchFamily="50" charset="-128"/>
                          <a:ea typeface="Meiryo UI" pitchFamily="50" charset="-128"/>
                          <a:cs typeface="Meiryo UI" pitchFamily="50" charset="-128"/>
                        </a:defRPr>
                      </a:lvl3pPr>
                      <a:lvl4pPr marL="1600200" indent="-228600">
                        <a:spcBef>
                          <a:spcPts val="400"/>
                        </a:spcBef>
                        <a:buClr>
                          <a:srgbClr val="8BA2B4"/>
                        </a:buClr>
                        <a:buSzPct val="70000"/>
                        <a:buFont typeface="Wingdings" pitchFamily="2" charset="2"/>
                        <a:defRPr kumimoji="1" sz="1000">
                          <a:solidFill>
                            <a:schemeClr val="tx1"/>
                          </a:solidFill>
                          <a:latin typeface="Meiryo UI" pitchFamily="50" charset="-128"/>
                          <a:ea typeface="Meiryo UI" pitchFamily="50" charset="-128"/>
                          <a:cs typeface="Meiryo UI" pitchFamily="50" charset="-128"/>
                        </a:defRPr>
                      </a:lvl4pPr>
                      <a:lvl5pPr marL="2057400" indent="-228600">
                        <a:spcBef>
                          <a:spcPts val="300"/>
                        </a:spcBef>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5pPr>
                      <a:lvl6pPr marL="2514600" indent="-228600" eaLnBrk="0" fontAlgn="base" hangingPunct="0">
                        <a:spcBef>
                          <a:spcPts val="300"/>
                        </a:spcBef>
                        <a:spcAft>
                          <a:spcPct val="0"/>
                        </a:spcAft>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6pPr>
                      <a:lvl7pPr marL="2971800" indent="-228600" eaLnBrk="0" fontAlgn="base" hangingPunct="0">
                        <a:spcBef>
                          <a:spcPts val="300"/>
                        </a:spcBef>
                        <a:spcAft>
                          <a:spcPct val="0"/>
                        </a:spcAft>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7pPr>
                      <a:lvl8pPr marL="3429000" indent="-228600" eaLnBrk="0" fontAlgn="base" hangingPunct="0">
                        <a:spcBef>
                          <a:spcPts val="300"/>
                        </a:spcBef>
                        <a:spcAft>
                          <a:spcPct val="0"/>
                        </a:spcAft>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8pPr>
                      <a:lvl9pPr marL="3886200" indent="-228600" eaLnBrk="0" fontAlgn="base" hangingPunct="0">
                        <a:spcBef>
                          <a:spcPts val="300"/>
                        </a:spcBef>
                        <a:spcAft>
                          <a:spcPct val="0"/>
                        </a:spcAft>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9pPr>
                    </a:lstStyle>
                    <a:p>
                      <a:pPr marL="87313" marR="0" lvl="0" indent="0" algn="l" defTabSz="914400" rtl="0" eaLnBrk="1" fontAlgn="base" latinLnBrk="0" hangingPunct="1">
                        <a:lnSpc>
                          <a:spcPct val="100000"/>
                        </a:lnSpc>
                        <a:spcBef>
                          <a:spcPct val="0"/>
                        </a:spcBef>
                        <a:spcAft>
                          <a:spcPct val="0"/>
                        </a:spcAft>
                        <a:buClrTx/>
                        <a:buSzTx/>
                        <a:buFont typeface="+mj-ea"/>
                        <a:buNone/>
                        <a:tabLst/>
                      </a:pP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r>
                      <a:b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b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r>
                      <a:b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b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r>
                      <a:b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b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r>
                      <a:b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b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r>
                      <a:b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b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r>
                      <a:b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b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r>
                      <a:b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b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r>
                      <a:b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b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r>
                      <a:b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b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r>
                      <a:b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b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r>
                      <a:b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b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r>
                      <a:b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b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r>
                      <a:b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b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r>
                      <a:b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b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r>
                      <a:b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b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r>
                      <a:b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b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87313" marR="0" lvl="0" indent="0" algn="l" defTabSz="914400" rtl="0" eaLnBrk="1" fontAlgn="base" latinLnBrk="0" hangingPunct="1">
                        <a:lnSpc>
                          <a:spcPct val="100000"/>
                        </a:lnSpc>
                        <a:spcBef>
                          <a:spcPct val="0"/>
                        </a:spcBef>
                        <a:spcAft>
                          <a:spcPct val="0"/>
                        </a:spcAft>
                        <a:buClrTx/>
                        <a:buSzTx/>
                        <a:buFont typeface="+mj-ea"/>
                        <a:buNone/>
                        <a:tabLst/>
                      </a:pPr>
                      <a:endPar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87313" marR="0" lvl="0" indent="0" algn="l" defTabSz="914400" rtl="0" eaLnBrk="1" fontAlgn="base" latinLnBrk="0" hangingPunct="1">
                        <a:lnSpc>
                          <a:spcPct val="100000"/>
                        </a:lnSpc>
                        <a:spcBef>
                          <a:spcPct val="0"/>
                        </a:spcBef>
                        <a:spcAft>
                          <a:spcPct val="0"/>
                        </a:spcAft>
                        <a:buClrTx/>
                        <a:buSzTx/>
                        <a:buFont typeface="+mj-ea"/>
                        <a:buNone/>
                        <a:tabLst/>
                      </a:pP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T="45718" marB="45718" horzOverflow="overflow">
                    <a:lnL w="12700" cap="flat" cmpd="sng" algn="ctr">
                      <a:solidFill>
                        <a:schemeClr val="accent3"/>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テキスト プレースホルダー 12"/>
          <p:cNvSpPr>
            <a:spLocks noGrp="1"/>
          </p:cNvSpPr>
          <p:nvPr>
            <p:ph idx="1"/>
          </p:nvPr>
        </p:nvSpPr>
        <p:spPr bwMode="auto">
          <a:xfrm>
            <a:off x="273050" y="633413"/>
            <a:ext cx="4607942"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spcBef>
                <a:spcPts val="0"/>
              </a:spcBef>
              <a:buClrTx/>
              <a:buSzPct val="100000"/>
              <a:buFont typeface="Arial" panose="020B0604020202020204" pitchFamily="34" charset="0"/>
              <a:buNone/>
              <a:defRPr sz="1400"/>
            </a:lvl1pPr>
            <a:lvl3pPr marL="593725" indent="0">
              <a:buNone/>
              <a:defRPr sz="1100"/>
            </a:lvl3pPr>
            <a:lvl4pPr marL="868363" indent="0">
              <a:buNone/>
              <a:defRPr/>
            </a:lvl4pPr>
            <a:lvl5pPr marL="1143000" indent="0">
              <a:buNone/>
              <a:defRPr/>
            </a:lvl5pPr>
          </a:lstStyle>
          <a:p>
            <a:pPr lvl="0"/>
            <a:r>
              <a:rPr lang="ja-JP" altLang="en-US" noProof="0" dirty="0" smtClean="0"/>
              <a:t>マスター テキストの書式設定</a:t>
            </a:r>
          </a:p>
          <a:p>
            <a:pPr lvl="2"/>
            <a:endParaRPr lang="ja-JP" altLang="en-US" noProof="0" dirty="0" smtClean="0"/>
          </a:p>
        </p:txBody>
      </p:sp>
      <p:sp>
        <p:nvSpPr>
          <p:cNvPr id="10" name="テキスト プレースホルダー 12"/>
          <p:cNvSpPr>
            <a:spLocks noGrp="1"/>
          </p:cNvSpPr>
          <p:nvPr>
            <p:ph idx="11"/>
          </p:nvPr>
        </p:nvSpPr>
        <p:spPr bwMode="auto">
          <a:xfrm>
            <a:off x="5022083" y="633413"/>
            <a:ext cx="4607942"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spcBef>
                <a:spcPts val="0"/>
              </a:spcBef>
              <a:buClrTx/>
              <a:buSzPct val="100000"/>
              <a:buFont typeface="+mj-lt"/>
              <a:buNone/>
              <a:defRPr sz="1400"/>
            </a:lvl1pPr>
          </a:lstStyle>
          <a:p>
            <a:pPr lvl="0"/>
            <a:r>
              <a:rPr lang="ja-JP" altLang="en-US" noProof="0" dirty="0" smtClean="0"/>
              <a:t>マスター テキストの書式設定</a:t>
            </a:r>
          </a:p>
        </p:txBody>
      </p:sp>
    </p:spTree>
    <p:extLst>
      <p:ext uri="{BB962C8B-B14F-4D97-AF65-F5344CB8AC3E}">
        <p14:creationId xmlns:p14="http://schemas.microsoft.com/office/powerpoint/2010/main" val="3038867111"/>
      </p:ext>
    </p:extLst>
  </p:cSld>
  <p:clrMapOvr>
    <a:masterClrMapping/>
  </p:clrMapOvr>
</p:sldLayout>
</file>

<file path=ppt/slideMasters/_rels/slideMaster1.xml.rels>&#65279;<?xml version="1.0" encoding="UTF-8" standalone="yes"?>
<Relationships xmlns="http://schemas.openxmlformats.org/package/2006/relationships">
  <Relationship Id="rId3" Type="http://schemas.openxmlformats.org/officeDocument/2006/relationships/slideLayout" Target="../slideLayouts/slideLayout3.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5" Type="http://schemas.openxmlformats.org/officeDocument/2006/relationships/theme" Target="../theme/theme1.xml" />
  <Relationship Id="rId4" Type="http://schemas.openxmlformats.org/officeDocument/2006/relationships/slideLayout" Target="../slideLayouts/slideLayout4.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タイトル プレースホルダー 21"/>
          <p:cNvSpPr>
            <a:spLocks noGrp="1"/>
          </p:cNvSpPr>
          <p:nvPr>
            <p:ph type="title"/>
          </p:nvPr>
        </p:nvSpPr>
        <p:spPr bwMode="auto">
          <a:xfrm>
            <a:off x="273050" y="152400"/>
            <a:ext cx="93599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dirty="0" smtClean="0"/>
              <a:t>マスター タイトルの書式設定</a:t>
            </a:r>
            <a:endParaRPr lang="en-US" altLang="ja-JP" dirty="0" smtClean="0"/>
          </a:p>
        </p:txBody>
      </p:sp>
      <p:sp>
        <p:nvSpPr>
          <p:cNvPr id="11" name="テキスト プレースホルダー 12"/>
          <p:cNvSpPr>
            <a:spLocks noGrp="1"/>
          </p:cNvSpPr>
          <p:nvPr>
            <p:ph type="body" idx="1"/>
          </p:nvPr>
        </p:nvSpPr>
        <p:spPr bwMode="auto">
          <a:xfrm>
            <a:off x="273050" y="633413"/>
            <a:ext cx="9359900" cy="615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altLang="ja-JP" dirty="0" smtClean="0"/>
          </a:p>
        </p:txBody>
      </p:sp>
      <p:sp>
        <p:nvSpPr>
          <p:cNvPr id="14" name="スライド番号プレースホルダー 6"/>
          <p:cNvSpPr txBox="1">
            <a:spLocks/>
          </p:cNvSpPr>
          <p:nvPr userDrawn="1"/>
        </p:nvSpPr>
        <p:spPr>
          <a:xfrm>
            <a:off x="8941237" y="6565359"/>
            <a:ext cx="746592" cy="222436"/>
          </a:xfrm>
          <a:prstGeom prst="rect">
            <a:avLst/>
          </a:prstGeom>
        </p:spPr>
        <p:txBody>
          <a:bodyPr vert="horz" lIns="91440" tIns="45720" rIns="91440" bIns="45720" rtlCol="0" anchor="ctr"/>
          <a:lstStyle>
            <a:defPPr>
              <a:defRPr lang="en-US"/>
            </a:defPPr>
            <a:lvl1pPr marL="0" algn="r" defTabSz="914400" rtl="0" eaLnBrk="1" latinLnBrk="0" hangingPunct="1">
              <a:defRPr kumimoji="1" lang="ja-JP" sz="1400" kern="1200">
                <a:solidFill>
                  <a:schemeClr val="tx1">
                    <a:lumMod val="50000"/>
                    <a:lumOff val="50000"/>
                  </a:schemeClr>
                </a:solidFill>
                <a:latin typeface="+mn-lt"/>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1375A4-56A4-47D6-9801-1991572033F7}" type="slidenum">
              <a:rPr kumimoji="1" lang="en-US" altLang="ja-JP" sz="1400" b="0" i="0" u="none" strike="noStrike" kern="1200" cap="none" spc="0" normalizeH="0" baseline="0" noProof="0" smtClean="0">
                <a:ln>
                  <a:noFill/>
                </a:ln>
                <a:solidFill>
                  <a:prstClr val="black">
                    <a:lumMod val="50000"/>
                    <a:lumOff val="50000"/>
                  </a:prstClr>
                </a:solidFill>
                <a:effectLst/>
                <a:uLnTx/>
                <a:uFillTx/>
                <a:latin typeface="HGS教科書体" panose="02020600000000000000" pitchFamily="18" charset="-128"/>
                <a:ea typeface="HGS教科書体" panose="02020600000000000000" pitchFamily="1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en-US" sz="1400" b="0" i="0" u="none" strike="noStrike" kern="1200" cap="none" spc="0" normalizeH="0" baseline="0" noProof="0" dirty="0">
              <a:ln>
                <a:noFill/>
              </a:ln>
              <a:solidFill>
                <a:prstClr val="black">
                  <a:lumMod val="50000"/>
                  <a:lumOff val="50000"/>
                </a:prstClr>
              </a:solidFill>
              <a:effectLst/>
              <a:uLnTx/>
              <a:uFillTx/>
              <a:latin typeface="HGS教科書体" panose="02020600000000000000" pitchFamily="18" charset="-128"/>
              <a:ea typeface="HGS教科書体" panose="02020600000000000000" pitchFamily="18" charset="-128"/>
              <a:cs typeface="+mn-cs"/>
            </a:endParaRPr>
          </a:p>
        </p:txBody>
      </p:sp>
    </p:spTree>
    <p:extLst>
      <p:ext uri="{BB962C8B-B14F-4D97-AF65-F5344CB8AC3E}">
        <p14:creationId xmlns:p14="http://schemas.microsoft.com/office/powerpoint/2010/main" val="2252905684"/>
      </p:ext>
    </p:extLst>
  </p:cSld>
  <p:clrMap bg1="lt1" tx1="dk1" bg2="lt2" tx2="dk2" accent1="accent1" accent2="accent2" accent3="accent3" accent4="accent4" accent5="accent5" accent6="accent6" hlink="hlink" folHlink="folHlink"/>
  <p:sldLayoutIdLst>
    <p:sldLayoutId id="2147485622" r:id="rId1"/>
    <p:sldLayoutId id="2147485619" r:id="rId2"/>
    <p:sldLayoutId id="2147485620" r:id="rId3"/>
    <p:sldLayoutId id="2147485621" r:id="rId4"/>
  </p:sldLayoutIdLst>
  <p:hf hdr="0" ftr="0" dt="0"/>
  <p:txStyles>
    <p:titleStyle>
      <a:lvl1pPr algn="l" rtl="0" eaLnBrk="0" fontAlgn="base" hangingPunct="0">
        <a:spcBef>
          <a:spcPct val="0"/>
        </a:spcBef>
        <a:spcAft>
          <a:spcPct val="0"/>
        </a:spcAft>
        <a:defRPr kumimoji="1" kern="1200">
          <a:solidFill>
            <a:schemeClr val="tx1"/>
          </a:solidFill>
          <a:latin typeface="HGS教科書体" panose="02020600000000000000" pitchFamily="18" charset="-128"/>
          <a:ea typeface="HGS教科書体" panose="02020600000000000000" pitchFamily="18" charset="-128"/>
          <a:cs typeface="+mj-cs"/>
        </a:defRPr>
      </a:lvl1pPr>
      <a:lvl2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2pPr>
      <a:lvl3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3pPr>
      <a:lvl4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4pPr>
      <a:lvl5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5pPr>
      <a:lvl6pPr marL="4572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6pPr>
      <a:lvl7pPr marL="9144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7pPr>
      <a:lvl8pPr marL="13716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8pPr>
      <a:lvl9pPr marL="18288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kumimoji="1" sz="1600" kern="1200">
          <a:solidFill>
            <a:schemeClr val="tx1"/>
          </a:solidFill>
          <a:latin typeface="HGS教科書体" panose="02020600000000000000" pitchFamily="18" charset="-128"/>
          <a:ea typeface="HGS教科書体" panose="02020600000000000000" pitchFamily="18" charset="-128"/>
          <a:cs typeface="HGS教科書体" panose="02020600000000000000" pitchFamily="18" charset="-128"/>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kumimoji="1" sz="1400" kern="1200">
          <a:solidFill>
            <a:schemeClr val="tx2"/>
          </a:solidFill>
          <a:latin typeface="HGS教科書体" panose="02020600000000000000" pitchFamily="18" charset="-128"/>
          <a:ea typeface="HGS教科書体" panose="02020600000000000000" pitchFamily="18" charset="-128"/>
          <a:cs typeface="HGS教科書体" panose="02020600000000000000" pitchFamily="18" charset="-128"/>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kumimoji="1" sz="1200" kern="1200">
          <a:solidFill>
            <a:schemeClr val="tx1"/>
          </a:solidFill>
          <a:latin typeface="HGS教科書体" panose="02020600000000000000" pitchFamily="18" charset="-128"/>
          <a:ea typeface="HGS教科書体" panose="02020600000000000000" pitchFamily="18" charset="-128"/>
          <a:cs typeface="HGS教科書体" panose="02020600000000000000" pitchFamily="18" charset="-128"/>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kumimoji="1" sz="1100" kern="1200">
          <a:solidFill>
            <a:schemeClr val="tx1"/>
          </a:solidFill>
          <a:latin typeface="HGS教科書体" panose="02020600000000000000" pitchFamily="18" charset="-128"/>
          <a:ea typeface="HGS教科書体" panose="02020600000000000000" pitchFamily="18" charset="-128"/>
          <a:cs typeface="HGS教科書体" panose="02020600000000000000" pitchFamily="18" charset="-128"/>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kumimoji="1" sz="1000" kern="1200">
          <a:solidFill>
            <a:schemeClr val="tx1"/>
          </a:solidFill>
          <a:latin typeface="HGS教科書体" panose="02020600000000000000" pitchFamily="18" charset="-128"/>
          <a:ea typeface="HGS教科書体" panose="02020600000000000000" pitchFamily="18" charset="-128"/>
          <a:cs typeface="HGS教科書体" panose="02020600000000000000" pitchFamily="18" charset="-128"/>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image" Target="../media/image2.png"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image" Target="../media/image4.png"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image" Target="../media/image6.png" />
  <Relationship Id="rId1" Type="http://schemas.openxmlformats.org/officeDocument/2006/relationships/slideLayout" Target="../slideLayouts/slideLayout4.xml" />
  <Relationship Id="rId5" Type="http://schemas.openxmlformats.org/officeDocument/2006/relationships/image" Target="../media/image9.png" />
  <Relationship Id="rId4" Type="http://schemas.openxmlformats.org/officeDocument/2006/relationships/image" Target="../media/image8.png"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image" Target="../media/image10.png" />
  <Relationship Id="rId1" Type="http://schemas.openxmlformats.org/officeDocument/2006/relationships/slideLayout" Target="../slideLayouts/slideLayout4.xml" />
  <Relationship Id="rId4" Type="http://schemas.openxmlformats.org/officeDocument/2006/relationships/image" Target="../media/image12.png"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14.tmp" />
  <Relationship Id="rId2" Type="http://schemas.openxmlformats.org/officeDocument/2006/relationships/image" Target="../media/image13.tmp" />
  <Relationship Id="rId1" Type="http://schemas.openxmlformats.org/officeDocument/2006/relationships/slideLayout" Target="../slideLayouts/slideLayout4.xml"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16.png" />
  <Relationship Id="rId2" Type="http://schemas.openxmlformats.org/officeDocument/2006/relationships/image" Target="../media/image15.png" />
  <Relationship Id="rId1" Type="http://schemas.openxmlformats.org/officeDocument/2006/relationships/slideLayout" Target="../slideLayouts/slideLayout2.xml" />
  <Relationship Id="rId4" Type="http://schemas.openxmlformats.org/officeDocument/2006/relationships/image" Target="../media/image17.tmp"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まなびポケット</a:t>
            </a:r>
            <a:r>
              <a:rPr kumimoji="1" lang="en-US" altLang="ja-JP" dirty="0" smtClean="0"/>
              <a:t/>
            </a:r>
            <a:br>
              <a:rPr kumimoji="1" lang="en-US" altLang="ja-JP" dirty="0" smtClean="0"/>
            </a:br>
            <a:r>
              <a:rPr lang="ja-JP" altLang="en-US" dirty="0" smtClean="0"/>
              <a:t>保護者連絡機能マニュアル</a:t>
            </a:r>
            <a:r>
              <a:rPr lang="en-US" altLang="ja-JP" dirty="0"/>
              <a:t/>
            </a:r>
            <a:br>
              <a:rPr lang="en-US" altLang="ja-JP" dirty="0"/>
            </a:br>
            <a:r>
              <a:rPr lang="ja-JP" altLang="en-US" dirty="0" smtClean="0"/>
              <a:t>≪保護者用≫</a:t>
            </a:r>
            <a:endParaRPr kumimoji="1" lang="ja-JP" altLang="en-US" dirty="0"/>
          </a:p>
        </p:txBody>
      </p:sp>
      <p:sp>
        <p:nvSpPr>
          <p:cNvPr id="3" name="テキスト ボックス 2"/>
          <p:cNvSpPr txBox="1"/>
          <p:nvPr/>
        </p:nvSpPr>
        <p:spPr>
          <a:xfrm>
            <a:off x="6863600" y="5661248"/>
            <a:ext cx="2811980" cy="923330"/>
          </a:xfrm>
          <a:prstGeom prst="rect">
            <a:avLst/>
          </a:prstGeom>
          <a:noFill/>
        </p:spPr>
        <p:txBody>
          <a:bodyPr wrap="square" rtlCol="0">
            <a:spAutoFit/>
          </a:bodyPr>
          <a:lstStyle/>
          <a:p>
            <a:r>
              <a:rPr kumimoji="1" lang="ja-JP" altLang="en-US" dirty="0" smtClean="0">
                <a:latin typeface="HGS教科書体" panose="02020600000000000000" pitchFamily="18" charset="-128"/>
                <a:ea typeface="HGS教科書体" panose="02020600000000000000" pitchFamily="18" charset="-128"/>
                <a:cs typeface="Meiryo UI" pitchFamily="50" charset="-128"/>
              </a:rPr>
              <a:t>大田区教育委員会事務局</a:t>
            </a:r>
            <a:endParaRPr kumimoji="1" lang="en-US" altLang="ja-JP" dirty="0" smtClean="0">
              <a:latin typeface="HGS教科書体" panose="02020600000000000000" pitchFamily="18" charset="-128"/>
              <a:ea typeface="HGS教科書体" panose="02020600000000000000" pitchFamily="18" charset="-128"/>
              <a:cs typeface="Meiryo UI" pitchFamily="50" charset="-128"/>
            </a:endParaRPr>
          </a:p>
          <a:p>
            <a:r>
              <a:rPr lang="en-US" altLang="ja-JP" dirty="0" smtClean="0">
                <a:latin typeface="HGS教科書体" panose="02020600000000000000" pitchFamily="18" charset="-128"/>
                <a:ea typeface="HGS教科書体" panose="02020600000000000000" pitchFamily="18" charset="-128"/>
                <a:cs typeface="Meiryo UI" pitchFamily="50" charset="-128"/>
              </a:rPr>
              <a:t>2021</a:t>
            </a:r>
            <a:r>
              <a:rPr lang="ja-JP" altLang="en-US" dirty="0" smtClean="0">
                <a:latin typeface="HGS教科書体" panose="02020600000000000000" pitchFamily="18" charset="-128"/>
                <a:ea typeface="HGS教科書体" panose="02020600000000000000" pitchFamily="18" charset="-128"/>
                <a:cs typeface="Meiryo UI" pitchFamily="50" charset="-128"/>
              </a:rPr>
              <a:t>年</a:t>
            </a:r>
            <a:r>
              <a:rPr lang="en-US" altLang="ja-JP" dirty="0" smtClean="0">
                <a:latin typeface="HGS教科書体" panose="02020600000000000000" pitchFamily="18" charset="-128"/>
                <a:ea typeface="HGS教科書体" panose="02020600000000000000" pitchFamily="18" charset="-128"/>
                <a:cs typeface="Meiryo UI" pitchFamily="50" charset="-128"/>
              </a:rPr>
              <a:t>11</a:t>
            </a:r>
            <a:r>
              <a:rPr lang="ja-JP" altLang="en-US" dirty="0" smtClean="0">
                <a:latin typeface="HGS教科書体" panose="02020600000000000000" pitchFamily="18" charset="-128"/>
                <a:ea typeface="HGS教科書体" panose="02020600000000000000" pitchFamily="18" charset="-128"/>
                <a:cs typeface="Meiryo UI" pitchFamily="50" charset="-128"/>
              </a:rPr>
              <a:t>月</a:t>
            </a:r>
            <a:r>
              <a:rPr lang="ja-JP" altLang="en-US" dirty="0">
                <a:latin typeface="HGS教科書体" panose="02020600000000000000" pitchFamily="18" charset="-128"/>
                <a:ea typeface="HGS教科書体" panose="02020600000000000000" pitchFamily="18" charset="-128"/>
                <a:cs typeface="Meiryo UI" pitchFamily="50" charset="-128"/>
              </a:rPr>
              <a:t>　指導課</a:t>
            </a:r>
            <a:r>
              <a:rPr lang="ja-JP" altLang="en-US" dirty="0" smtClean="0">
                <a:latin typeface="HGS教科書体" panose="02020600000000000000" pitchFamily="18" charset="-128"/>
                <a:ea typeface="HGS教科書体" panose="02020600000000000000" pitchFamily="18" charset="-128"/>
                <a:cs typeface="Meiryo UI" pitchFamily="50" charset="-128"/>
              </a:rPr>
              <a:t>作成</a:t>
            </a:r>
            <a:endParaRPr lang="en-US" altLang="ja-JP" dirty="0" smtClean="0">
              <a:latin typeface="HGS教科書体" panose="02020600000000000000" pitchFamily="18" charset="-128"/>
              <a:ea typeface="HGS教科書体" panose="02020600000000000000" pitchFamily="18" charset="-128"/>
              <a:cs typeface="Meiryo UI" pitchFamily="50" charset="-128"/>
            </a:endParaRPr>
          </a:p>
          <a:p>
            <a:r>
              <a:rPr lang="en-US" altLang="ja-JP" dirty="0" smtClean="0">
                <a:latin typeface="HGS教科書体" panose="02020600000000000000" pitchFamily="18" charset="-128"/>
                <a:ea typeface="HGS教科書体" panose="02020600000000000000" pitchFamily="18" charset="-128"/>
                <a:cs typeface="Meiryo UI" pitchFamily="50" charset="-128"/>
              </a:rPr>
              <a:t>2024</a:t>
            </a:r>
            <a:r>
              <a:rPr lang="ja-JP" altLang="en-US" dirty="0" smtClean="0">
                <a:latin typeface="HGS教科書体" panose="02020600000000000000" pitchFamily="18" charset="-128"/>
                <a:ea typeface="HGS教科書体" panose="02020600000000000000" pitchFamily="18" charset="-128"/>
                <a:cs typeface="Meiryo UI" pitchFamily="50" charset="-128"/>
              </a:rPr>
              <a:t>年</a:t>
            </a:r>
            <a:r>
              <a:rPr lang="ja-JP" altLang="en-US" dirty="0">
                <a:latin typeface="HGS教科書体" panose="02020600000000000000" pitchFamily="18" charset="-128"/>
                <a:ea typeface="HGS教科書体" panose="02020600000000000000" pitchFamily="18" charset="-128"/>
                <a:cs typeface="Meiryo UI" pitchFamily="50" charset="-128"/>
              </a:rPr>
              <a:t>３</a:t>
            </a:r>
            <a:r>
              <a:rPr lang="ja-JP" altLang="en-US" dirty="0" smtClean="0">
                <a:latin typeface="HGS教科書体" panose="02020600000000000000" pitchFamily="18" charset="-128"/>
                <a:ea typeface="HGS教科書体" panose="02020600000000000000" pitchFamily="18" charset="-128"/>
                <a:cs typeface="Meiryo UI" pitchFamily="50" charset="-128"/>
              </a:rPr>
              <a:t>月　改訂</a:t>
            </a:r>
            <a:endParaRPr lang="en-US" altLang="ja-JP" dirty="0">
              <a:latin typeface="HGS教科書体" panose="02020600000000000000" pitchFamily="18" charset="-128"/>
              <a:ea typeface="HGS教科書体" panose="02020600000000000000" pitchFamily="18" charset="-128"/>
              <a:cs typeface="Meiryo UI" pitchFamily="50" charset="-128"/>
            </a:endParaRPr>
          </a:p>
        </p:txBody>
      </p:sp>
      <p:sp>
        <p:nvSpPr>
          <p:cNvPr id="4" name="テキスト ボックス 3"/>
          <p:cNvSpPr txBox="1"/>
          <p:nvPr/>
        </p:nvSpPr>
        <p:spPr>
          <a:xfrm>
            <a:off x="8167190" y="260648"/>
            <a:ext cx="1040670" cy="369332"/>
          </a:xfrm>
          <a:prstGeom prst="rect">
            <a:avLst/>
          </a:prstGeom>
          <a:noFill/>
          <a:ln>
            <a:solidFill>
              <a:schemeClr val="tx1"/>
            </a:solidFill>
          </a:ln>
        </p:spPr>
        <p:txBody>
          <a:bodyPr wrap="none" rtlCol="0">
            <a:spAutoFit/>
          </a:bodyPr>
          <a:lstStyle/>
          <a:p>
            <a:r>
              <a:rPr kumimoji="1" lang="en-US" altLang="ja-JP" dirty="0" smtClean="0">
                <a:latin typeface="Meiryo UI" pitchFamily="50" charset="-128"/>
                <a:ea typeface="Meiryo UI" pitchFamily="50" charset="-128"/>
                <a:cs typeface="Meiryo UI" pitchFamily="50" charset="-128"/>
              </a:rPr>
              <a:t>202403</a:t>
            </a:r>
            <a:endParaRPr kumimoji="1" lang="ja-JP" altLang="en-US"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6659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まなびポケット　</a:t>
            </a:r>
            <a:r>
              <a:rPr kumimoji="1" lang="zh-TW" altLang="en-US" dirty="0" smtClean="0"/>
              <a:t>保護者連絡機能</a:t>
            </a:r>
            <a:r>
              <a:rPr kumimoji="1" lang="ja-JP" altLang="en-US" dirty="0" smtClean="0"/>
              <a:t>について</a:t>
            </a:r>
            <a:endParaRPr kumimoji="1" lang="ja-JP" altLang="en-US" dirty="0"/>
          </a:p>
        </p:txBody>
      </p:sp>
      <p:sp>
        <p:nvSpPr>
          <p:cNvPr id="3" name="コンテンツ プレースホルダー 2"/>
          <p:cNvSpPr>
            <a:spLocks noGrp="1"/>
          </p:cNvSpPr>
          <p:nvPr>
            <p:ph idx="1"/>
          </p:nvPr>
        </p:nvSpPr>
        <p:spPr/>
        <p:txBody>
          <a:bodyPr/>
          <a:lstStyle/>
          <a:p>
            <a:pPr marL="285750" indent="-285750">
              <a:buFont typeface="Arial" panose="020B0604020202020204" pitchFamily="34" charset="0"/>
              <a:buChar char="•"/>
            </a:pPr>
            <a:r>
              <a:rPr kumimoji="1" lang="ja-JP" altLang="en-US" sz="1500" dirty="0" smtClean="0"/>
              <a:t>ログインに必要なアカウント（学校コード・ユーザー</a:t>
            </a:r>
            <a:r>
              <a:rPr kumimoji="1" lang="en-US" altLang="ja-JP" sz="1500" dirty="0" smtClean="0"/>
              <a:t>ID</a:t>
            </a:r>
            <a:r>
              <a:rPr kumimoji="1" lang="ja-JP" altLang="en-US" sz="1500" dirty="0" smtClean="0"/>
              <a:t>・</a:t>
            </a:r>
            <a:r>
              <a:rPr lang="ja-JP" altLang="en-US" sz="1500" dirty="0" smtClean="0"/>
              <a:t>パスワード）については、</a:t>
            </a:r>
            <a:r>
              <a:rPr lang="en-US" altLang="ja-JP" sz="1500" dirty="0" smtClean="0"/>
              <a:t/>
            </a:r>
            <a:br>
              <a:rPr lang="en-US" altLang="ja-JP" sz="1500" dirty="0" smtClean="0"/>
            </a:br>
            <a:r>
              <a:rPr lang="ja-JP" altLang="en-US" sz="1500" dirty="0" smtClean="0"/>
              <a:t>各学校から配布されます。</a:t>
            </a:r>
            <a:endParaRPr kumimoji="1" lang="en-US" altLang="ja-JP" sz="1500" dirty="0" smtClean="0"/>
          </a:p>
          <a:p>
            <a:pPr marL="285750" indent="-285750">
              <a:spcBef>
                <a:spcPts val="1200"/>
              </a:spcBef>
              <a:buFont typeface="Arial" panose="020B0604020202020204" pitchFamily="34" charset="0"/>
              <a:buChar char="•"/>
            </a:pPr>
            <a:r>
              <a:rPr lang="ja-JP" altLang="en-US" sz="1500" dirty="0"/>
              <a:t>アカウント</a:t>
            </a:r>
            <a:r>
              <a:rPr lang="ja-JP" altLang="en-US" sz="1500" dirty="0" smtClean="0"/>
              <a:t>に</a:t>
            </a:r>
            <a:r>
              <a:rPr lang="ja-JP" altLang="en-US" sz="1500" dirty="0"/>
              <a:t>ついては、</a:t>
            </a:r>
            <a:r>
              <a:rPr lang="ja-JP" altLang="en-US" sz="1500" u="sng" dirty="0" smtClean="0">
                <a:solidFill>
                  <a:srgbClr val="FF0000"/>
                </a:solidFill>
              </a:rPr>
              <a:t>保護者（出欠連絡を行う方）以外の共有はしない</a:t>
            </a:r>
            <a:r>
              <a:rPr lang="ja-JP" altLang="en-US" sz="1500" u="sng" dirty="0">
                <a:solidFill>
                  <a:srgbClr val="FF0000"/>
                </a:solidFill>
              </a:rPr>
              <a:t>よう</a:t>
            </a:r>
            <a:r>
              <a:rPr lang="ja-JP" altLang="en-US" sz="1500" dirty="0"/>
              <a:t>にしてください</a:t>
            </a:r>
            <a:r>
              <a:rPr lang="ja-JP" altLang="en-US" sz="1500" dirty="0" smtClean="0"/>
              <a:t>。</a:t>
            </a:r>
            <a:endParaRPr kumimoji="1" lang="en-US" altLang="ja-JP" sz="1500" dirty="0" smtClean="0"/>
          </a:p>
          <a:p>
            <a:pPr marL="285750" indent="-285750">
              <a:spcBef>
                <a:spcPts val="1200"/>
              </a:spcBef>
              <a:buFont typeface="Arial" panose="020B0604020202020204" pitchFamily="34" charset="0"/>
              <a:buChar char="•"/>
            </a:pPr>
            <a:r>
              <a:rPr lang="ja-JP" altLang="en-US" sz="1500" dirty="0"/>
              <a:t>複数</a:t>
            </a:r>
            <a:r>
              <a:rPr lang="ja-JP" altLang="en-US" sz="1500" dirty="0" smtClean="0"/>
              <a:t>のお子様が大田区立小・中学校に所属している場合は、それぞれのお子様用にアカウントが発行されます。</a:t>
            </a:r>
            <a:endParaRPr lang="en-US" altLang="ja-JP" sz="1500" dirty="0" smtClean="0"/>
          </a:p>
          <a:p>
            <a:pPr marL="285750" indent="-285750">
              <a:spcBef>
                <a:spcPts val="1200"/>
              </a:spcBef>
              <a:buFont typeface="Arial" panose="020B0604020202020204" pitchFamily="34" charset="0"/>
              <a:buChar char="•"/>
            </a:pPr>
            <a:r>
              <a:rPr lang="zh-TW" altLang="en-US" sz="1500" dirty="0" smtClean="0"/>
              <a:t>保護者連絡機能</a:t>
            </a:r>
            <a:r>
              <a:rPr lang="ja-JP" altLang="en-US" sz="1500" dirty="0" smtClean="0"/>
              <a:t>を</a:t>
            </a:r>
            <a:r>
              <a:rPr lang="ja-JP" altLang="en-US" sz="1500" dirty="0"/>
              <a:t>利用</a:t>
            </a:r>
            <a:r>
              <a:rPr lang="ja-JP" altLang="en-US" sz="1500" dirty="0" smtClean="0"/>
              <a:t>する際の通信料</a:t>
            </a:r>
            <a:r>
              <a:rPr lang="ja-JP" altLang="en-US" sz="1500" dirty="0"/>
              <a:t>については、</a:t>
            </a:r>
            <a:r>
              <a:rPr lang="ja-JP" altLang="en-US" sz="1500" dirty="0" smtClean="0"/>
              <a:t>各家庭の</a:t>
            </a:r>
            <a:r>
              <a:rPr lang="ja-JP" altLang="en-US" sz="1500" dirty="0"/>
              <a:t>負担となります</a:t>
            </a:r>
            <a:r>
              <a:rPr lang="ja-JP" altLang="en-US" sz="1500" dirty="0" smtClean="0"/>
              <a:t>。</a:t>
            </a:r>
            <a:endParaRPr lang="en-US" altLang="ja-JP" sz="1500" dirty="0" smtClean="0"/>
          </a:p>
          <a:p>
            <a:pPr marL="285750" indent="-285750">
              <a:spcBef>
                <a:spcPts val="1200"/>
              </a:spcBef>
              <a:buFont typeface="Arial" panose="020B0604020202020204" pitchFamily="34" charset="0"/>
              <a:buChar char="•"/>
            </a:pPr>
            <a:r>
              <a:rPr lang="ja-JP" altLang="en-US" sz="1500" dirty="0" smtClean="0"/>
              <a:t>児童／生徒に貸与している端末での利用は想定しておりません。</a:t>
            </a:r>
            <a:endParaRPr lang="en-US" altLang="ja-JP" sz="1500" dirty="0" smtClean="0"/>
          </a:p>
          <a:p>
            <a:pPr marL="285750" indent="-285750">
              <a:spcBef>
                <a:spcPts val="1200"/>
              </a:spcBef>
              <a:buFont typeface="Arial" panose="020B0604020202020204" pitchFamily="34" charset="0"/>
              <a:buChar char="•"/>
            </a:pPr>
            <a:r>
              <a:rPr lang="ja-JP" altLang="en-US" sz="1500" dirty="0" smtClean="0"/>
              <a:t>欠席等連絡のコメント欄は、定型的な文章のみの入力とします。</a:t>
            </a:r>
            <a:endParaRPr kumimoji="1" lang="en-US" altLang="ja-JP" sz="1500" dirty="0" smtClean="0"/>
          </a:p>
          <a:p>
            <a:pPr marL="285750" indent="-285750">
              <a:spcBef>
                <a:spcPts val="1200"/>
              </a:spcBef>
              <a:buFont typeface="Arial" panose="020B0604020202020204" pitchFamily="34" charset="0"/>
              <a:buChar char="•"/>
            </a:pPr>
            <a:r>
              <a:rPr kumimoji="1" lang="ja-JP" altLang="en-US" sz="1500" dirty="0" smtClean="0"/>
              <a:t>その他の運用については、学校ごとに異なりますので、問合せについては、学校にご連絡ください。</a:t>
            </a:r>
            <a:r>
              <a:rPr kumimoji="1" lang="en-US" altLang="ja-JP" sz="1500" dirty="0" smtClean="0"/>
              <a:t/>
            </a:r>
            <a:br>
              <a:rPr kumimoji="1" lang="en-US" altLang="ja-JP" sz="1500" dirty="0" smtClean="0"/>
            </a:br>
            <a:r>
              <a:rPr kumimoji="1" lang="ja-JP" altLang="en-US" sz="1500" dirty="0" smtClean="0"/>
              <a:t>メーカー等への直接の質問は出来ません。</a:t>
            </a:r>
            <a:r>
              <a:rPr kumimoji="1" lang="en-US" altLang="ja-JP" sz="1500" dirty="0" smtClean="0"/>
              <a:t/>
            </a:r>
            <a:br>
              <a:rPr kumimoji="1" lang="en-US" altLang="ja-JP" sz="1500" dirty="0" smtClean="0"/>
            </a:br>
            <a:r>
              <a:rPr kumimoji="1" lang="ja-JP" altLang="en-US" sz="1500" dirty="0" smtClean="0"/>
              <a:t>操作や質問</a:t>
            </a:r>
            <a:r>
              <a:rPr kumimoji="1" lang="ja-JP" altLang="en-US" sz="1500" dirty="0" smtClean="0"/>
              <a:t>については、「まなびポケット　</a:t>
            </a:r>
            <a:r>
              <a:rPr lang="ja-JP" altLang="en-US" sz="1500" dirty="0" smtClean="0"/>
              <a:t>サポートサイト」の</a:t>
            </a:r>
            <a:r>
              <a:rPr lang="en-US" altLang="ja-JP" sz="1500" dirty="0" smtClean="0"/>
              <a:t/>
            </a:r>
            <a:br>
              <a:rPr lang="en-US" altLang="ja-JP" sz="1500" dirty="0" smtClean="0"/>
            </a:br>
            <a:r>
              <a:rPr lang="ja-JP" altLang="en-US" sz="1500" dirty="0" smtClean="0"/>
              <a:t>「</a:t>
            </a:r>
            <a:r>
              <a:rPr lang="ja-JP" altLang="en-US" sz="1500" dirty="0" smtClean="0"/>
              <a:t>マニュアル</a:t>
            </a:r>
            <a:r>
              <a:rPr lang="ja-JP" altLang="en-US" sz="1500" dirty="0" smtClean="0"/>
              <a:t>」「よくあるご質問・サポート情報」をご確認</a:t>
            </a:r>
            <a:r>
              <a:rPr lang="ja-JP" altLang="en-US" sz="1500" dirty="0" smtClean="0"/>
              <a:t>ください。</a:t>
            </a:r>
            <a:r>
              <a:rPr lang="en-US" altLang="ja-JP" sz="1500" dirty="0" smtClean="0"/>
              <a:t/>
            </a:r>
            <a:br>
              <a:rPr lang="en-US" altLang="ja-JP" sz="1500" dirty="0" smtClean="0"/>
            </a:br>
            <a:r>
              <a:rPr lang="en-US" altLang="ja-JP" sz="2800" dirty="0" smtClean="0"/>
              <a:t>https</a:t>
            </a:r>
            <a:r>
              <a:rPr lang="en-US" altLang="ja-JP" sz="2800" dirty="0"/>
              <a:t>://manabipocket.ed-cl.com/support/</a:t>
            </a:r>
            <a:r>
              <a:rPr lang="ja-JP" altLang="en-US" sz="2800" dirty="0" smtClean="0"/>
              <a:t>　⇒</a:t>
            </a:r>
            <a:endParaRPr lang="en-US" altLang="ja-JP" sz="2800" dirty="0" smtClean="0"/>
          </a:p>
          <a:p>
            <a:pPr>
              <a:spcBef>
                <a:spcPts val="1200"/>
              </a:spcBef>
            </a:pPr>
            <a:r>
              <a:rPr lang="ja-JP" altLang="en-US" dirty="0" smtClean="0"/>
              <a:t>　</a:t>
            </a:r>
            <a:r>
              <a:rPr lang="ja-JP" altLang="en-US" dirty="0"/>
              <a:t/>
            </a:r>
            <a:r>
              <a:rPr lang="ja-JP" altLang="en-US" dirty="0" smtClean="0"/>
              <a:t>推奨環境は下記</a:t>
            </a:r>
            <a:r>
              <a:rPr lang="en-US" altLang="ja-JP" dirty="0" smtClean="0"/>
              <a:t>URL</a:t>
            </a:r>
            <a:r>
              <a:rPr lang="ja-JP" altLang="en-US" dirty="0" smtClean="0"/>
              <a:t>をご確認ください。</a:t>
            </a:r>
            <a:r>
              <a:rPr lang="ja-JP" altLang="en-US" dirty="0" smtClean="0"/>
              <a:t>　</a:t>
            </a:r>
            <a:endParaRPr lang="en-US" altLang="ja-JP" dirty="0" smtClean="0"/>
          </a:p>
          <a:p>
            <a:pPr>
              <a:spcBef>
                <a:spcPts val="1200"/>
              </a:spcBef>
            </a:pPr>
            <a:r>
              <a:rPr lang="ja-JP" altLang="en-US" sz="2800" dirty="0"/>
              <a:t>　</a:t>
            </a:r>
            <a:r>
              <a:rPr lang="en-US" altLang="ja-JP" sz="2800" dirty="0" smtClean="0"/>
              <a:t>https</a:t>
            </a:r>
            <a:r>
              <a:rPr lang="en-US" altLang="ja-JP" sz="2800" dirty="0"/>
              <a:t>://manabipocket.ed-cl.com/about-us</a:t>
            </a:r>
            <a:r>
              <a:rPr lang="en-US" altLang="ja-JP" sz="2800" dirty="0" smtClean="0"/>
              <a:t>/</a:t>
            </a:r>
            <a:r>
              <a:rPr lang="ja-JP" altLang="en-US" sz="2800" dirty="0" smtClean="0"/>
              <a:t>　⇒</a:t>
            </a:r>
            <a:endParaRPr lang="en-US" altLang="ja-JP" sz="2800" dirty="0"/>
          </a:p>
          <a:p>
            <a:pPr>
              <a:spcBef>
                <a:spcPts val="1200"/>
              </a:spcBef>
            </a:pPr>
            <a:endParaRPr lang="en-US" altLang="ja-JP" dirty="0" smtClean="0"/>
          </a:p>
          <a:p>
            <a:pPr>
              <a:spcBef>
                <a:spcPts val="1200"/>
              </a:spcBef>
            </a:pPr>
            <a:r>
              <a:rPr lang="en-US" altLang="ja-JP" dirty="0" smtClean="0"/>
              <a:t>※</a:t>
            </a:r>
            <a:r>
              <a:rPr lang="ja-JP" altLang="en-US" dirty="0" smtClean="0"/>
              <a:t>本サイトに掲載されている内容は「まなびポケット」全体の内容に関わるものです。</a:t>
            </a:r>
            <a:r>
              <a:rPr lang="en-US" altLang="ja-JP" dirty="0"/>
              <a:t/>
            </a:r>
            <a:br>
              <a:rPr lang="en-US" altLang="ja-JP" dirty="0"/>
            </a:br>
            <a:r>
              <a:rPr lang="ja-JP" altLang="en-US" dirty="0" smtClean="0"/>
              <a:t>　大田区の仕様以外の内容も含まれますので、御了承ください。</a:t>
            </a:r>
            <a:endParaRPr lang="en-US" altLang="ja-JP" dirty="0" smtClean="0"/>
          </a:p>
        </p:txBody>
      </p:sp>
      <p:pic>
        <p:nvPicPr>
          <p:cNvPr id="5" name="図 4"/>
          <p:cNvPicPr>
            <a:picLocks noChangeAspect="1"/>
          </p:cNvPicPr>
          <p:nvPr/>
        </p:nvPicPr>
        <p:blipFill>
          <a:blip r:embed="rId2"/>
          <a:stretch>
            <a:fillRect/>
          </a:stretch>
        </p:blipFill>
        <p:spPr>
          <a:xfrm>
            <a:off x="7041232" y="3933056"/>
            <a:ext cx="1008112" cy="1008112"/>
          </a:xfrm>
          <a:prstGeom prst="rect">
            <a:avLst/>
          </a:prstGeom>
        </p:spPr>
      </p:pic>
      <p:pic>
        <p:nvPicPr>
          <p:cNvPr id="4" name="図 3"/>
          <p:cNvPicPr>
            <a:picLocks noChangeAspect="1"/>
          </p:cNvPicPr>
          <p:nvPr/>
        </p:nvPicPr>
        <p:blipFill>
          <a:blip r:embed="rId3"/>
          <a:stretch>
            <a:fillRect/>
          </a:stretch>
        </p:blipFill>
        <p:spPr>
          <a:xfrm>
            <a:off x="7473280" y="5049468"/>
            <a:ext cx="1008000" cy="1008000"/>
          </a:xfrm>
          <a:prstGeom prst="rect">
            <a:avLst/>
          </a:prstGeom>
        </p:spPr>
      </p:pic>
    </p:spTree>
    <p:extLst>
      <p:ext uri="{BB962C8B-B14F-4D97-AF65-F5344CB8AC3E}">
        <p14:creationId xmlns:p14="http://schemas.microsoft.com/office/powerpoint/2010/main" val="2282551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a:t>
            </a:r>
            <a:r>
              <a:rPr kumimoji="1" lang="en-US" altLang="ja-JP" dirty="0" smtClean="0"/>
              <a:t>【</a:t>
            </a:r>
            <a:r>
              <a:rPr kumimoji="1" lang="ja-JP" altLang="en-US" dirty="0" smtClean="0"/>
              <a:t>保護者専用</a:t>
            </a:r>
            <a:r>
              <a:rPr kumimoji="1" lang="en-US" altLang="ja-JP" dirty="0" smtClean="0"/>
              <a:t>】</a:t>
            </a:r>
            <a:r>
              <a:rPr kumimoji="1" lang="ja-JP" altLang="en-US" dirty="0" smtClean="0"/>
              <a:t>まなびポケット」アプリ</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スマートフォン</a:t>
            </a:r>
            <a:r>
              <a:rPr lang="ja-JP" altLang="en-US" dirty="0"/>
              <a:t>専用</a:t>
            </a:r>
            <a:r>
              <a:rPr lang="ja-JP" altLang="en-US" dirty="0" smtClean="0"/>
              <a:t>アプリもあります。（</a:t>
            </a:r>
            <a:r>
              <a:rPr lang="en-US" altLang="ja-JP" dirty="0" smtClean="0"/>
              <a:t>iOS</a:t>
            </a:r>
            <a:r>
              <a:rPr lang="ja-JP" altLang="en-US" dirty="0" smtClean="0"/>
              <a:t>／</a:t>
            </a:r>
            <a:r>
              <a:rPr lang="en-US" altLang="ja-JP" dirty="0" smtClean="0"/>
              <a:t>Android</a:t>
            </a:r>
            <a:r>
              <a:rPr lang="ja-JP" altLang="en-US" dirty="0" smtClean="0"/>
              <a:t>）</a:t>
            </a:r>
            <a:endParaRPr lang="ja-JP" altLang="en-US" dirty="0"/>
          </a:p>
          <a:p>
            <a:pPr marL="285750" indent="-285750">
              <a:buFont typeface="Arial" panose="020B0604020202020204" pitchFamily="34" charset="0"/>
              <a:buChar char="•"/>
            </a:pPr>
            <a:r>
              <a:rPr lang="ja-JP" altLang="en-US" dirty="0"/>
              <a:t>本アプリをご利用いただくことで、プッシュ通知に</a:t>
            </a:r>
            <a:r>
              <a:rPr lang="ja-JP" altLang="en-US" dirty="0" smtClean="0"/>
              <a:t>よってリアルタイム</a:t>
            </a:r>
            <a:r>
              <a:rPr lang="ja-JP" altLang="en-US" dirty="0"/>
              <a:t>に学校から</a:t>
            </a:r>
            <a:r>
              <a:rPr lang="ja-JP" altLang="en-US" dirty="0" smtClean="0"/>
              <a:t>の</a:t>
            </a:r>
            <a:r>
              <a:rPr lang="en-US" altLang="ja-JP" dirty="0" smtClean="0"/>
              <a:t/>
            </a:r>
            <a:br>
              <a:rPr lang="en-US" altLang="ja-JP" dirty="0" smtClean="0"/>
            </a:br>
            <a:r>
              <a:rPr lang="ja-JP" altLang="en-US" dirty="0" smtClean="0"/>
              <a:t>メッセージ</a:t>
            </a:r>
            <a:r>
              <a:rPr lang="ja-JP" altLang="en-US" dirty="0"/>
              <a:t>を確認することができます</a:t>
            </a:r>
            <a:r>
              <a:rPr lang="ja-JP" altLang="en-US" dirty="0" smtClean="0"/>
              <a:t>。</a:t>
            </a:r>
            <a:endParaRPr lang="en-US" altLang="ja-JP" dirty="0"/>
          </a:p>
          <a:p>
            <a:pPr marL="285750" indent="-285750">
              <a:buFont typeface="Arial" panose="020B0604020202020204" pitchFamily="34" charset="0"/>
              <a:buChar char="•"/>
            </a:pPr>
            <a:r>
              <a:rPr lang="ja-JP" altLang="en-US" dirty="0" smtClean="0"/>
              <a:t>本アプリの利用は必須ではありません。</a:t>
            </a:r>
            <a:r>
              <a:rPr lang="en-US" altLang="ja-JP" dirty="0"/>
              <a:t/>
            </a:r>
            <a:br>
              <a:rPr lang="en-US" altLang="ja-JP" dirty="0"/>
            </a:br>
            <a:r>
              <a:rPr lang="ja-JP" altLang="en-US" dirty="0"/>
              <a:t>ご家庭</a:t>
            </a:r>
            <a:r>
              <a:rPr lang="ja-JP" altLang="en-US" dirty="0" smtClean="0"/>
              <a:t>ごとの判断で、ご利用ください。</a:t>
            </a:r>
            <a:endParaRPr lang="en-US" altLang="ja-JP" dirty="0"/>
          </a:p>
          <a:p>
            <a:pPr marL="285750" indent="-285750">
              <a:buFont typeface="Arial" panose="020B0604020202020204" pitchFamily="34" charset="0"/>
              <a:buChar char="•"/>
            </a:pPr>
            <a:r>
              <a:rPr kumimoji="1" lang="ja-JP" altLang="en-US" dirty="0" smtClean="0"/>
              <a:t>アプリのインストール方法や利用方法についての問い合わせ先はございません。</a:t>
            </a:r>
            <a:r>
              <a:rPr lang="ja-JP" altLang="en-US" dirty="0" smtClean="0"/>
              <a:t>詳細</a:t>
            </a:r>
            <a:r>
              <a:rPr lang="ja-JP" altLang="en-US" dirty="0"/>
              <a:t>は、まなびポケットサポートサイトに掲載されている「操作マニュアル</a:t>
            </a:r>
            <a:r>
              <a:rPr lang="ja-JP" altLang="en-US" dirty="0" smtClean="0"/>
              <a:t>」におけ</a:t>
            </a:r>
            <a:r>
              <a:rPr lang="ja-JP" altLang="en-US" dirty="0"/>
              <a:t>る</a:t>
            </a:r>
            <a:r>
              <a:rPr lang="ja-JP" altLang="en-US" dirty="0" smtClean="0"/>
              <a:t>「保護者アプリ」のページを</a:t>
            </a:r>
            <a:r>
              <a:rPr lang="ja-JP" altLang="en-US" dirty="0"/>
              <a:t>ご確認ください。</a:t>
            </a:r>
            <a:endParaRPr lang="en-US" altLang="ja-JP" dirty="0"/>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8584" y="2786143"/>
            <a:ext cx="1276251" cy="1276251"/>
          </a:xfrm>
          <a:prstGeom prst="rect">
            <a:avLst/>
          </a:prstGeom>
        </p:spPr>
      </p:pic>
      <p:sp>
        <p:nvSpPr>
          <p:cNvPr id="5" name="テキスト ボックス 4"/>
          <p:cNvSpPr txBox="1"/>
          <p:nvPr/>
        </p:nvSpPr>
        <p:spPr>
          <a:xfrm>
            <a:off x="2576736" y="3284984"/>
            <a:ext cx="5492501" cy="646331"/>
          </a:xfrm>
          <a:prstGeom prst="rect">
            <a:avLst/>
          </a:prstGeom>
          <a:noFill/>
        </p:spPr>
        <p:txBody>
          <a:bodyPr wrap="square" rtlCol="0">
            <a:spAutoFit/>
          </a:bodyPr>
          <a:lstStyle/>
          <a:p>
            <a:r>
              <a:rPr kumimoji="1" lang="ja-JP" altLang="en-US" dirty="0" smtClean="0">
                <a:latin typeface="HGS教科書体" panose="02020600000000000000" pitchFamily="18" charset="-128"/>
                <a:ea typeface="HGS教科書体" panose="02020600000000000000" pitchFamily="18" charset="-128"/>
                <a:cs typeface="Meiryo UI" pitchFamily="50" charset="-128"/>
              </a:rPr>
              <a:t>まなびポケット　サポートサイト（マニュアル）</a:t>
            </a:r>
            <a:endParaRPr kumimoji="1" lang="en-US" altLang="ja-JP" dirty="0" smtClean="0">
              <a:latin typeface="HGS教科書体" panose="02020600000000000000" pitchFamily="18" charset="-128"/>
              <a:ea typeface="HGS教科書体" panose="02020600000000000000" pitchFamily="18" charset="-128"/>
              <a:cs typeface="Meiryo UI" pitchFamily="50" charset="-128"/>
            </a:endParaRPr>
          </a:p>
          <a:p>
            <a:r>
              <a:rPr lang="en-US" altLang="ja-JP" dirty="0">
                <a:latin typeface="HGS教科書体" panose="02020600000000000000" pitchFamily="18" charset="-128"/>
                <a:ea typeface="HGS教科書体" panose="02020600000000000000" pitchFamily="18" charset="-128"/>
                <a:cs typeface="Meiryo UI" pitchFamily="50" charset="-128"/>
              </a:rPr>
              <a:t>https://manabipocket.ed-cl.com/support/manuals/</a:t>
            </a:r>
            <a:endParaRPr kumimoji="1" lang="en-US" altLang="ja-JP" dirty="0" smtClean="0">
              <a:latin typeface="HGS教科書体" panose="02020600000000000000" pitchFamily="18" charset="-128"/>
              <a:ea typeface="HGS教科書体" panose="02020600000000000000" pitchFamily="18" charset="-128"/>
              <a:cs typeface="Meiryo UI" pitchFamily="50" charset="-128"/>
            </a:endParaRPr>
          </a:p>
        </p:txBody>
      </p:sp>
      <p:pic>
        <p:nvPicPr>
          <p:cNvPr id="6" name="図 5"/>
          <p:cNvPicPr>
            <a:picLocks noChangeAspect="1"/>
          </p:cNvPicPr>
          <p:nvPr/>
        </p:nvPicPr>
        <p:blipFill>
          <a:blip r:embed="rId3"/>
          <a:stretch>
            <a:fillRect/>
          </a:stretch>
        </p:blipFill>
        <p:spPr>
          <a:xfrm>
            <a:off x="8281680" y="152400"/>
            <a:ext cx="1368742" cy="1295323"/>
          </a:xfrm>
          <a:prstGeom prst="rect">
            <a:avLst/>
          </a:prstGeom>
        </p:spPr>
      </p:pic>
    </p:spTree>
    <p:extLst>
      <p:ext uri="{BB962C8B-B14F-4D97-AF65-F5344CB8AC3E}">
        <p14:creationId xmlns:p14="http://schemas.microsoft.com/office/powerpoint/2010/main" val="148496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1"/>
          </p:nvPr>
        </p:nvSpPr>
        <p:spPr>
          <a:xfrm>
            <a:off x="5022082" y="633413"/>
            <a:ext cx="4683445" cy="6088062"/>
          </a:xfrm>
        </p:spPr>
        <p:txBody>
          <a:bodyPr/>
          <a:lstStyle/>
          <a:p>
            <a:pPr marL="342900" indent="-342900">
              <a:buFont typeface="+mj-lt"/>
              <a:buAutoNum type="arabicPeriod"/>
            </a:pPr>
            <a:r>
              <a:rPr kumimoji="1" lang="ja-JP" altLang="en-US" dirty="0" smtClean="0"/>
              <a:t>左側下のアイコンをクリックします。</a:t>
            </a:r>
            <a:endParaRPr kumimoji="1" lang="en-US" altLang="ja-JP" dirty="0" smtClean="0"/>
          </a:p>
          <a:p>
            <a:pPr marL="342900" indent="-342900">
              <a:buFont typeface="+mj-lt"/>
              <a:buAutoNum type="arabicPeriod"/>
            </a:pPr>
            <a:r>
              <a:rPr kumimoji="1" lang="ja-JP" altLang="en-US" dirty="0" smtClean="0"/>
              <a:t>表示されたメニューより「ログアウト」を選択してください。</a:t>
            </a: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endParaRPr kumimoji="1" lang="en-US" altLang="ja-JP" dirty="0" smtClean="0"/>
          </a:p>
          <a:p>
            <a:pPr marL="342900" indent="-342900">
              <a:buFont typeface="+mj-lt"/>
              <a:buAutoNum type="arabicPeriod"/>
            </a:pPr>
            <a:r>
              <a:rPr kumimoji="1" lang="ja-JP" altLang="en-US" dirty="0" smtClean="0"/>
              <a:t>「ログアウトしますか？」と表示されたら、</a:t>
            </a:r>
            <a:r>
              <a:rPr kumimoji="1" lang="en-US" altLang="ja-JP" dirty="0" smtClean="0"/>
              <a:t/>
            </a:r>
            <a:br>
              <a:rPr kumimoji="1" lang="en-US" altLang="ja-JP" dirty="0" smtClean="0"/>
            </a:br>
            <a:r>
              <a:rPr kumimoji="1" lang="ja-JP" altLang="en-US" dirty="0" smtClean="0"/>
              <a:t>「</a:t>
            </a:r>
            <a:r>
              <a:rPr kumimoji="1" lang="en-US" altLang="ja-JP" dirty="0" smtClean="0"/>
              <a:t>OK</a:t>
            </a:r>
            <a:r>
              <a:rPr kumimoji="1" lang="ja-JP" altLang="en-US" dirty="0" smtClean="0"/>
              <a:t>」をクリックしてください。</a:t>
            </a:r>
            <a:endParaRPr kumimoji="1" lang="en-US" altLang="ja-JP" dirty="0" smtClean="0"/>
          </a:p>
          <a:p>
            <a:pPr marL="342900" indent="-342900">
              <a:buFont typeface="+mj-lt"/>
              <a:buAutoNum type="arabicPeriod"/>
            </a:pPr>
            <a:endParaRPr lang="en-US" altLang="ja-JP" dirty="0"/>
          </a:p>
          <a:p>
            <a:pPr marL="342900" indent="-342900">
              <a:buFont typeface="+mj-lt"/>
              <a:buAutoNum type="arabicPeriod"/>
            </a:pPr>
            <a:endParaRPr kumimoji="1" lang="en-US" altLang="ja-JP" dirty="0" smtClean="0"/>
          </a:p>
          <a:p>
            <a:pPr marL="342900" indent="-342900">
              <a:buFont typeface="+mj-lt"/>
              <a:buAutoNum type="arabicPeriod"/>
            </a:pPr>
            <a:endParaRPr lang="en-US" altLang="ja-JP" dirty="0"/>
          </a:p>
          <a:p>
            <a:pPr marL="342900" indent="-342900">
              <a:buFont typeface="+mj-lt"/>
              <a:buAutoNum type="arabicPeriod"/>
            </a:pPr>
            <a:endParaRPr kumimoji="1" lang="en-US" altLang="ja-JP" dirty="0" smtClean="0"/>
          </a:p>
          <a:p>
            <a:pPr marL="342900" indent="-342900">
              <a:buFont typeface="+mj-lt"/>
              <a:buAutoNum type="arabicPeriod"/>
            </a:pPr>
            <a:endParaRPr lang="en-US" altLang="ja-JP" dirty="0"/>
          </a:p>
          <a:p>
            <a:pPr marL="342900" indent="-342900">
              <a:buFont typeface="+mj-lt"/>
              <a:buAutoNum type="arabicPeriod"/>
            </a:pPr>
            <a:endParaRPr kumimoji="1" lang="en-US" altLang="ja-JP" dirty="0" smtClean="0"/>
          </a:p>
          <a:p>
            <a:r>
              <a:rPr lang="ja-JP" altLang="en-US" dirty="0"/>
              <a:t>　</a:t>
            </a:r>
            <a:r>
              <a:rPr lang="en-US" altLang="ja-JP" dirty="0" smtClean="0"/>
              <a:t>※</a:t>
            </a:r>
            <a:r>
              <a:rPr lang="ja-JP" altLang="en-US" dirty="0" smtClean="0"/>
              <a:t>機能利用後は、必ずログアウトを行ってください。</a:t>
            </a:r>
            <a:endParaRPr kumimoji="1" lang="en-US" altLang="ja-JP" dirty="0" smtClean="0"/>
          </a:p>
        </p:txBody>
      </p:sp>
      <p:pic>
        <p:nvPicPr>
          <p:cNvPr id="20" name="図 19"/>
          <p:cNvPicPr>
            <a:picLocks noChangeAspect="1"/>
          </p:cNvPicPr>
          <p:nvPr/>
        </p:nvPicPr>
        <p:blipFill rotWithShape="1">
          <a:blip r:embed="rId2" cstate="print">
            <a:extLst>
              <a:ext uri="{28A0092B-C50C-407E-A947-70E740481C1C}">
                <a14:useLocalDpi xmlns:a14="http://schemas.microsoft.com/office/drawing/2010/main" val="0"/>
              </a:ext>
            </a:extLst>
          </a:blip>
          <a:srcRect t="7875"/>
          <a:stretch/>
        </p:blipFill>
        <p:spPr>
          <a:xfrm>
            <a:off x="5440144" y="1444752"/>
            <a:ext cx="4239191" cy="2929029"/>
          </a:xfrm>
          <a:prstGeom prst="rect">
            <a:avLst/>
          </a:prstGeom>
        </p:spPr>
      </p:pic>
      <p:sp>
        <p:nvSpPr>
          <p:cNvPr id="2" name="タイトル 1"/>
          <p:cNvSpPr>
            <a:spLocks noGrp="1"/>
          </p:cNvSpPr>
          <p:nvPr>
            <p:ph type="title"/>
          </p:nvPr>
        </p:nvSpPr>
        <p:spPr>
          <a:xfrm>
            <a:off x="273050" y="152400"/>
            <a:ext cx="4607942" cy="392113"/>
          </a:xfrm>
        </p:spPr>
        <p:txBody>
          <a:bodyPr/>
          <a:lstStyle/>
          <a:p>
            <a:r>
              <a:rPr kumimoji="1" lang="ja-JP" altLang="en-US" dirty="0" smtClean="0"/>
              <a:t>保護者アカウント　ログイン</a:t>
            </a:r>
            <a:r>
              <a:rPr lang="ja-JP" altLang="en-US" dirty="0"/>
              <a:t>手順</a:t>
            </a:r>
            <a:endParaRPr kumimoji="1" lang="ja-JP" altLang="en-US" dirty="0"/>
          </a:p>
        </p:txBody>
      </p:sp>
      <p:sp>
        <p:nvSpPr>
          <p:cNvPr id="3" name="コンテンツ プレースホルダー 2"/>
          <p:cNvSpPr>
            <a:spLocks noGrp="1"/>
          </p:cNvSpPr>
          <p:nvPr>
            <p:ph idx="1"/>
          </p:nvPr>
        </p:nvSpPr>
        <p:spPr/>
        <p:txBody>
          <a:bodyPr/>
          <a:lstStyle/>
          <a:p>
            <a:pPr marL="342900" indent="-342900">
              <a:buFont typeface="+mj-lt"/>
              <a:buAutoNum type="arabicPeriod"/>
            </a:pPr>
            <a:r>
              <a:rPr lang="ja-JP" altLang="en-US" dirty="0" smtClean="0"/>
              <a:t>下記サイトにアクセスします。</a:t>
            </a:r>
            <a:r>
              <a:rPr lang="en-US" altLang="ja-JP" dirty="0" smtClean="0"/>
              <a:t/>
            </a:r>
            <a:br>
              <a:rPr lang="en-US" altLang="ja-JP" dirty="0" smtClean="0"/>
            </a:br>
            <a:r>
              <a:rPr lang="ja-JP" altLang="en-US" dirty="0" smtClean="0"/>
              <a:t>ログイン</a:t>
            </a:r>
            <a:r>
              <a:rPr lang="en-US" altLang="ja-JP" dirty="0" smtClean="0"/>
              <a:t>URL</a:t>
            </a:r>
            <a:r>
              <a:rPr lang="ja-JP" altLang="en-US" dirty="0" smtClean="0"/>
              <a:t>：</a:t>
            </a:r>
            <a:r>
              <a:rPr lang="en-US" altLang="ja-JP" dirty="0" smtClean="0">
                <a:hlinkClick r:id=""/>
              </a:rPr>
              <a:t>https://ed-cl.com/</a:t>
            </a:r>
            <a:r>
              <a:rPr lang="ja-JP" altLang="en-US" dirty="0" smtClean="0"/>
              <a:t>　　　　　　　　　</a:t>
            </a:r>
            <a:r>
              <a:rPr lang="en-US" altLang="ja-JP" dirty="0" smtClean="0"/>
              <a:t>※</a:t>
            </a:r>
            <a:r>
              <a:rPr lang="ja-JP" altLang="en-US" dirty="0" smtClean="0"/>
              <a:t>必ずこのＵＲＬまたは</a:t>
            </a:r>
            <a:r>
              <a:rPr lang="en-US" altLang="ja-JP" dirty="0" smtClean="0"/>
              <a:t>QR</a:t>
            </a:r>
            <a:r>
              <a:rPr lang="ja-JP" altLang="en-US" dirty="0" smtClean="0"/>
              <a:t>コードからアクセスしてください。</a:t>
            </a:r>
            <a:r>
              <a:rPr lang="en-US" altLang="ja-JP" dirty="0" smtClean="0"/>
              <a:t/>
            </a:r>
            <a:br>
              <a:rPr lang="en-US" altLang="ja-JP" dirty="0" smtClean="0"/>
            </a:br>
            <a:r>
              <a:rPr lang="en-US" altLang="ja-JP" dirty="0"/>
              <a:t>※</a:t>
            </a:r>
            <a:r>
              <a:rPr lang="ja-JP" altLang="en-US" dirty="0" smtClean="0"/>
              <a:t>本資料はブラウザでの利用方法になります。</a:t>
            </a:r>
            <a:r>
              <a:rPr lang="en-US" altLang="ja-JP" dirty="0" smtClean="0"/>
              <a:t/>
            </a:r>
            <a:br>
              <a:rPr lang="en-US" altLang="ja-JP" dirty="0" smtClean="0"/>
            </a:br>
            <a:endParaRPr lang="en-US" altLang="ja-JP" dirty="0" smtClean="0"/>
          </a:p>
          <a:p>
            <a:pPr marL="342900" indent="-342900">
              <a:buFont typeface="+mj-lt"/>
              <a:buAutoNum type="arabicPeriod"/>
            </a:pPr>
            <a:r>
              <a:rPr kumimoji="1" lang="ja-JP" altLang="en-US" dirty="0" smtClean="0"/>
              <a:t>「保護者の方はこちら」をクリックします。</a:t>
            </a: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endParaRPr kumimoji="1" lang="en-US" altLang="ja-JP" dirty="0" smtClean="0"/>
          </a:p>
          <a:p>
            <a:pPr marL="342900" indent="-342900">
              <a:buFont typeface="+mj-lt"/>
              <a:buAutoNum type="arabicPeriod"/>
            </a:pPr>
            <a:r>
              <a:rPr lang="ja-JP" altLang="en-US" dirty="0" smtClean="0"/>
              <a:t>「学校コード」「ユーザー</a:t>
            </a:r>
            <a:r>
              <a:rPr lang="en-US" altLang="ja-JP" dirty="0" smtClean="0"/>
              <a:t>ID</a:t>
            </a:r>
            <a:r>
              <a:rPr lang="ja-JP" altLang="en-US" dirty="0" smtClean="0"/>
              <a:t>」「パスワード」を入力し、「ログイン」をクリックします。（各</a:t>
            </a:r>
            <a:r>
              <a:rPr lang="en-US" altLang="ja-JP" dirty="0" smtClean="0"/>
              <a:t>ID</a:t>
            </a:r>
            <a:r>
              <a:rPr lang="ja-JP" altLang="en-US" dirty="0" smtClean="0"/>
              <a:t>は学校にご確認ください。）</a:t>
            </a:r>
            <a:endParaRPr lang="en-US" altLang="ja-JP" dirty="0" smtClean="0"/>
          </a:p>
        </p:txBody>
      </p:sp>
      <p:grpSp>
        <p:nvGrpSpPr>
          <p:cNvPr id="9" name="グループ化 8"/>
          <p:cNvGrpSpPr/>
          <p:nvPr/>
        </p:nvGrpSpPr>
        <p:grpSpPr>
          <a:xfrm>
            <a:off x="710089" y="2324221"/>
            <a:ext cx="3417668" cy="1680843"/>
            <a:chOff x="527220" y="1628800"/>
            <a:chExt cx="3849716" cy="1893328"/>
          </a:xfrm>
        </p:grpSpPr>
        <p:pic>
          <p:nvPicPr>
            <p:cNvPr id="4" name="図 3"/>
            <p:cNvPicPr>
              <a:picLocks noChangeAspect="1"/>
            </p:cNvPicPr>
            <p:nvPr/>
          </p:nvPicPr>
          <p:blipFill rotWithShape="1">
            <a:blip r:embed="rId3"/>
            <a:srcRect l="20521" t="12290" r="19943" b="33130"/>
            <a:stretch/>
          </p:blipFill>
          <p:spPr>
            <a:xfrm>
              <a:off x="527220" y="1628800"/>
              <a:ext cx="3849716" cy="1893328"/>
            </a:xfrm>
            <a:prstGeom prst="rect">
              <a:avLst/>
            </a:prstGeom>
          </p:spPr>
        </p:pic>
        <p:sp>
          <p:nvSpPr>
            <p:cNvPr id="6" name="角丸四角形 5"/>
            <p:cNvSpPr/>
            <p:nvPr/>
          </p:nvSpPr>
          <p:spPr>
            <a:xfrm>
              <a:off x="2831502" y="2750299"/>
              <a:ext cx="100811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731436" y="4785909"/>
            <a:ext cx="3417668" cy="1955459"/>
            <a:chOff x="527220" y="4408657"/>
            <a:chExt cx="3940986" cy="2254881"/>
          </a:xfrm>
        </p:grpSpPr>
        <p:pic>
          <p:nvPicPr>
            <p:cNvPr id="7" name="図 6"/>
            <p:cNvPicPr>
              <a:picLocks noChangeAspect="1"/>
            </p:cNvPicPr>
            <p:nvPr/>
          </p:nvPicPr>
          <p:blipFill rotWithShape="1">
            <a:blip r:embed="rId4"/>
            <a:srcRect l="21656" t="14972" r="21830" b="24752"/>
            <a:stretch/>
          </p:blipFill>
          <p:spPr>
            <a:xfrm>
              <a:off x="527220" y="4408657"/>
              <a:ext cx="3940986" cy="2254881"/>
            </a:xfrm>
            <a:prstGeom prst="rect">
              <a:avLst/>
            </a:prstGeom>
          </p:spPr>
        </p:pic>
        <p:sp>
          <p:nvSpPr>
            <p:cNvPr id="8" name="角丸四角形 7"/>
            <p:cNvSpPr/>
            <p:nvPr/>
          </p:nvSpPr>
          <p:spPr>
            <a:xfrm>
              <a:off x="2577020" y="4886347"/>
              <a:ext cx="1727907" cy="122101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963754" y="6348742"/>
              <a:ext cx="1045029" cy="3147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848203" y="5108511"/>
              <a:ext cx="360040" cy="72000"/>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848203" y="5500097"/>
              <a:ext cx="360040" cy="72000"/>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848202" y="5855682"/>
              <a:ext cx="448613" cy="89713"/>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タイトル 1"/>
          <p:cNvSpPr txBox="1">
            <a:spLocks/>
          </p:cNvSpPr>
          <p:nvPr/>
        </p:nvSpPr>
        <p:spPr bwMode="auto">
          <a:xfrm>
            <a:off x="5022083" y="152400"/>
            <a:ext cx="460794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kern="1200">
                <a:solidFill>
                  <a:schemeClr val="tx1"/>
                </a:solidFill>
                <a:latin typeface="+mj-ea"/>
                <a:ea typeface="+mj-ea"/>
                <a:cs typeface="+mj-cs"/>
              </a:defRPr>
            </a:lvl1pPr>
            <a:lvl2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2pPr>
            <a:lvl3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3pPr>
            <a:lvl4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4pPr>
            <a:lvl5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5pPr>
            <a:lvl6pPr marL="4572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6pPr>
            <a:lvl7pPr marL="9144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7pPr>
            <a:lvl8pPr marL="13716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8pPr>
            <a:lvl9pPr marL="18288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9pPr>
          </a:lstStyle>
          <a:p>
            <a:r>
              <a:rPr lang="ja-JP" altLang="en-US" dirty="0" smtClean="0">
                <a:latin typeface="HGS教科書体" panose="02020600000000000000" pitchFamily="18" charset="-128"/>
                <a:ea typeface="HGS教科書体" panose="02020600000000000000" pitchFamily="18" charset="-128"/>
              </a:rPr>
              <a:t>保護者アカウント　ログアウト手順</a:t>
            </a:r>
            <a:endParaRPr lang="ja-JP" altLang="en-US" dirty="0">
              <a:latin typeface="HGS教科書体" panose="02020600000000000000" pitchFamily="18" charset="-128"/>
              <a:ea typeface="HGS教科書体" panose="02020600000000000000" pitchFamily="18" charset="-128"/>
            </a:endParaRPr>
          </a:p>
        </p:txBody>
      </p:sp>
      <p:grpSp>
        <p:nvGrpSpPr>
          <p:cNvPr id="19" name="グループ化 18"/>
          <p:cNvGrpSpPr/>
          <p:nvPr/>
        </p:nvGrpSpPr>
        <p:grpSpPr>
          <a:xfrm>
            <a:off x="5339378" y="4938821"/>
            <a:ext cx="3913553" cy="1204827"/>
            <a:chOff x="5423674" y="5536541"/>
            <a:chExt cx="3913553" cy="1204827"/>
          </a:xfrm>
        </p:grpSpPr>
        <p:pic>
          <p:nvPicPr>
            <p:cNvPr id="17" name="図 16"/>
            <p:cNvPicPr>
              <a:picLocks noChangeAspect="1"/>
            </p:cNvPicPr>
            <p:nvPr/>
          </p:nvPicPr>
          <p:blipFill>
            <a:blip r:embed="rId5"/>
            <a:stretch>
              <a:fillRect/>
            </a:stretch>
          </p:blipFill>
          <p:spPr>
            <a:xfrm>
              <a:off x="5423674" y="5536541"/>
              <a:ext cx="3913553" cy="1204827"/>
            </a:xfrm>
            <a:prstGeom prst="rect">
              <a:avLst/>
            </a:prstGeom>
          </p:spPr>
        </p:pic>
        <p:sp>
          <p:nvSpPr>
            <p:cNvPr id="25" name="角丸四角形 24"/>
            <p:cNvSpPr/>
            <p:nvPr/>
          </p:nvSpPr>
          <p:spPr>
            <a:xfrm>
              <a:off x="7672160" y="6219816"/>
              <a:ext cx="792088" cy="3591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p:cNvGrpSpPr/>
          <p:nvPr/>
        </p:nvGrpSpPr>
        <p:grpSpPr>
          <a:xfrm>
            <a:off x="5442466" y="3754282"/>
            <a:ext cx="608794" cy="584812"/>
            <a:chOff x="5435390" y="4032908"/>
            <a:chExt cx="608794" cy="584812"/>
          </a:xfrm>
        </p:grpSpPr>
        <p:sp>
          <p:nvSpPr>
            <p:cNvPr id="24" name="角丸四角形 23"/>
            <p:cNvSpPr/>
            <p:nvPr/>
          </p:nvSpPr>
          <p:spPr>
            <a:xfrm>
              <a:off x="5435390" y="4246268"/>
              <a:ext cx="407626" cy="3714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5496350" y="4032908"/>
              <a:ext cx="547834" cy="16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p:cNvSpPr/>
          <p:nvPr/>
        </p:nvSpPr>
        <p:spPr>
          <a:xfrm>
            <a:off x="5529064" y="1777597"/>
            <a:ext cx="255542" cy="93733"/>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5529064" y="4246765"/>
            <a:ext cx="255542" cy="39752"/>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018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保護者アカウントパスワード変更</a:t>
            </a:r>
            <a:endParaRPr kumimoji="1" lang="ja-JP" altLang="en-US" dirty="0"/>
          </a:p>
        </p:txBody>
      </p:sp>
      <p:sp>
        <p:nvSpPr>
          <p:cNvPr id="7" name="コンテンツ プレースホルダー 6"/>
          <p:cNvSpPr>
            <a:spLocks noGrp="1"/>
          </p:cNvSpPr>
          <p:nvPr>
            <p:ph idx="1"/>
          </p:nvPr>
        </p:nvSpPr>
        <p:spPr/>
        <p:txBody>
          <a:bodyPr/>
          <a:lstStyle/>
          <a:p>
            <a:pPr marL="342900" indent="-342900">
              <a:buFont typeface="+mj-lt"/>
              <a:buAutoNum type="arabicPeriod"/>
            </a:pPr>
            <a:r>
              <a:rPr lang="ja-JP" altLang="en-US" dirty="0"/>
              <a:t>左側下のアイコンをクリックします。</a:t>
            </a:r>
            <a:endParaRPr lang="en-US" altLang="ja-JP" dirty="0"/>
          </a:p>
          <a:p>
            <a:pPr marL="342900" indent="-342900">
              <a:buFont typeface="+mj-lt"/>
              <a:buAutoNum type="arabicPeriod"/>
            </a:pPr>
            <a:r>
              <a:rPr lang="ja-JP" altLang="en-US" dirty="0"/>
              <a:t>表示されたメニューより</a:t>
            </a:r>
            <a:r>
              <a:rPr lang="ja-JP" altLang="en-US" dirty="0" smtClean="0"/>
              <a:t>「ユーザー設定」</a:t>
            </a:r>
            <a:r>
              <a:rPr lang="ja-JP" altLang="en-US" dirty="0"/>
              <a:t>を選択してください</a:t>
            </a:r>
            <a:r>
              <a:rPr lang="ja-JP" altLang="en-US" dirty="0" smtClean="0"/>
              <a:t>。</a:t>
            </a: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endParaRPr lang="en-US" altLang="ja-JP" dirty="0" smtClean="0"/>
          </a:p>
          <a:p>
            <a:pPr marL="342900" indent="-342900">
              <a:buFont typeface="+mj-lt"/>
              <a:buAutoNum type="arabicPeriod"/>
            </a:pPr>
            <a:r>
              <a:rPr kumimoji="1" lang="ja-JP" altLang="en-US" dirty="0" smtClean="0"/>
              <a:t>「パスワードを変更する」を選択してください。</a:t>
            </a:r>
            <a:endParaRPr kumimoji="1" lang="ja-JP" altLang="en-US" dirty="0"/>
          </a:p>
        </p:txBody>
      </p:sp>
      <p:pic>
        <p:nvPicPr>
          <p:cNvPr id="8" name="コンテンツ プレースホルダー 5"/>
          <p:cNvPicPr>
            <a:picLocks noChangeAspect="1"/>
          </p:cNvPicPr>
          <p:nvPr/>
        </p:nvPicPr>
        <p:blipFill rotWithShape="1">
          <a:blip r:embed="rId2" cstate="print">
            <a:extLst>
              <a:ext uri="{28A0092B-C50C-407E-A947-70E740481C1C}">
                <a14:useLocalDpi xmlns:a14="http://schemas.microsoft.com/office/drawing/2010/main" val="0"/>
              </a:ext>
            </a:extLst>
          </a:blip>
          <a:srcRect t="60930"/>
          <a:stretch/>
        </p:blipFill>
        <p:spPr bwMode="auto">
          <a:xfrm>
            <a:off x="488504" y="1484784"/>
            <a:ext cx="4177573"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グループ化 9"/>
          <p:cNvGrpSpPr/>
          <p:nvPr/>
        </p:nvGrpSpPr>
        <p:grpSpPr>
          <a:xfrm>
            <a:off x="479360" y="1654356"/>
            <a:ext cx="612594" cy="1021412"/>
            <a:chOff x="5431590" y="4032908"/>
            <a:chExt cx="612594" cy="1021412"/>
          </a:xfrm>
        </p:grpSpPr>
        <p:sp>
          <p:nvSpPr>
            <p:cNvPr id="11" name="角丸四角形 10"/>
            <p:cNvSpPr/>
            <p:nvPr/>
          </p:nvSpPr>
          <p:spPr>
            <a:xfrm>
              <a:off x="5431590" y="4682868"/>
              <a:ext cx="407626" cy="3714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496350" y="4032908"/>
              <a:ext cx="547834" cy="16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コンテンツ プレースホルダー 12"/>
          <p:cNvPicPr>
            <a:picLocks noChangeAspect="1"/>
          </p:cNvPicPr>
          <p:nvPr/>
        </p:nvPicPr>
        <p:blipFill rotWithShape="1">
          <a:blip r:embed="rId3" cstate="print">
            <a:extLst>
              <a:ext uri="{28A0092B-C50C-407E-A947-70E740481C1C}">
                <a14:useLocalDpi xmlns:a14="http://schemas.microsoft.com/office/drawing/2010/main" val="0"/>
              </a:ext>
            </a:extLst>
          </a:blip>
          <a:srcRect t="8406"/>
          <a:stretch/>
        </p:blipFill>
        <p:spPr bwMode="auto">
          <a:xfrm>
            <a:off x="479360" y="3305827"/>
            <a:ext cx="4151486" cy="285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角丸四角形 15"/>
          <p:cNvSpPr/>
          <p:nvPr/>
        </p:nvSpPr>
        <p:spPr>
          <a:xfrm>
            <a:off x="2063536" y="4043039"/>
            <a:ext cx="648072"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コンテンツ プレースホルダー 17"/>
          <p:cNvSpPr>
            <a:spLocks noGrp="1"/>
          </p:cNvSpPr>
          <p:nvPr>
            <p:ph idx="11"/>
          </p:nvPr>
        </p:nvSpPr>
        <p:spPr/>
        <p:txBody>
          <a:bodyPr/>
          <a:lstStyle/>
          <a:p>
            <a:pPr marL="342900" indent="-342900">
              <a:buFont typeface="+mj-lt"/>
              <a:buAutoNum type="arabicPeriod" startAt="4"/>
            </a:pPr>
            <a:r>
              <a:rPr kumimoji="1" lang="ja-JP" altLang="en-US" dirty="0" smtClean="0"/>
              <a:t>「現在のパスワード」「新しいパスワード」「新しいパスワードの再入力」をし、「変更」を選択してください。</a:t>
            </a:r>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r>
              <a:rPr kumimoji="1" lang="ja-JP" altLang="en-US" dirty="0" smtClean="0"/>
              <a:t>パスワードは忘れないようにお願いいたします。</a:t>
            </a:r>
            <a:endParaRPr kumimoji="1" lang="en-US" altLang="ja-JP" dirty="0" smtClean="0"/>
          </a:p>
          <a:p>
            <a:r>
              <a:rPr lang="ja-JP" altLang="en-US" dirty="0" smtClean="0"/>
              <a:t>パスワードが分からなくなった場合、学校にお問い合わせください。</a:t>
            </a:r>
            <a:endParaRPr lang="en-US" altLang="ja-JP" dirty="0" smtClean="0"/>
          </a:p>
        </p:txBody>
      </p:sp>
      <p:pic>
        <p:nvPicPr>
          <p:cNvPr id="19" name="コンテンツ プレースホルダー 16"/>
          <p:cNvPicPr>
            <a:picLocks noChangeAspect="1"/>
          </p:cNvPicPr>
          <p:nvPr/>
        </p:nvPicPr>
        <p:blipFill rotWithShape="1">
          <a:blip r:embed="rId4" cstate="print">
            <a:extLst>
              <a:ext uri="{28A0092B-C50C-407E-A947-70E740481C1C}">
                <a14:useLocalDpi xmlns:a14="http://schemas.microsoft.com/office/drawing/2010/main" val="0"/>
              </a:ext>
            </a:extLst>
          </a:blip>
          <a:srcRect t="15717" r="54625" b="32182"/>
          <a:stretch/>
        </p:blipFill>
        <p:spPr bwMode="auto">
          <a:xfrm>
            <a:off x="5529064" y="1484784"/>
            <a:ext cx="3094186" cy="266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角丸四角形吹き出し 20"/>
          <p:cNvSpPr/>
          <p:nvPr/>
        </p:nvSpPr>
        <p:spPr>
          <a:xfrm>
            <a:off x="1070626" y="6016680"/>
            <a:ext cx="3243285" cy="700187"/>
          </a:xfrm>
          <a:prstGeom prst="wedgeRoundRectCallout">
            <a:avLst>
              <a:gd name="adj1" fmla="val -41204"/>
              <a:gd name="adj2" fmla="val -117264"/>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200" dirty="0" smtClean="0">
                <a:latin typeface="HGS教科書体" panose="02020600000000000000" pitchFamily="18" charset="-128"/>
                <a:ea typeface="HGS教科書体" panose="02020600000000000000" pitchFamily="18" charset="-128"/>
              </a:rPr>
              <a:t>児童・生徒の表示名も変更できます。</a:t>
            </a:r>
            <a:endParaRPr kumimoji="1" lang="en-US" altLang="ja-JP" sz="1200" dirty="0" smtClean="0">
              <a:latin typeface="HGS教科書体" panose="02020600000000000000" pitchFamily="18" charset="-128"/>
              <a:ea typeface="HGS教科書体" panose="02020600000000000000" pitchFamily="18" charset="-128"/>
            </a:endParaRPr>
          </a:p>
          <a:p>
            <a:r>
              <a:rPr kumimoji="1" lang="ja-JP" altLang="en-US" sz="1200" dirty="0" smtClean="0">
                <a:latin typeface="HGS教科書体" panose="02020600000000000000" pitchFamily="18" charset="-128"/>
                <a:ea typeface="HGS教科書体" panose="02020600000000000000" pitchFamily="18" charset="-128"/>
              </a:rPr>
              <a:t>保護者向けの表示名のため、</a:t>
            </a:r>
            <a:endParaRPr kumimoji="1" lang="en-US" altLang="ja-JP" sz="1200" dirty="0" smtClean="0">
              <a:latin typeface="HGS教科書体" panose="02020600000000000000" pitchFamily="18" charset="-128"/>
              <a:ea typeface="HGS教科書体" panose="02020600000000000000" pitchFamily="18" charset="-128"/>
            </a:endParaRPr>
          </a:p>
          <a:p>
            <a:r>
              <a:rPr kumimoji="1" lang="ja-JP" altLang="en-US" sz="1200" dirty="0" smtClean="0">
                <a:latin typeface="HGS教科書体" panose="02020600000000000000" pitchFamily="18" charset="-128"/>
                <a:ea typeface="HGS教科書体" panose="02020600000000000000" pitchFamily="18" charset="-128"/>
              </a:rPr>
              <a:t>教職員や児童・生徒には影響ありません。</a:t>
            </a:r>
            <a:endParaRPr kumimoji="1" lang="ja-JP" altLang="en-US" sz="1200" dirty="0">
              <a:latin typeface="HGS教科書体" panose="02020600000000000000" pitchFamily="18" charset="-128"/>
              <a:ea typeface="HGS教科書体" panose="02020600000000000000" pitchFamily="18" charset="-128"/>
            </a:endParaRPr>
          </a:p>
        </p:txBody>
      </p:sp>
      <p:sp>
        <p:nvSpPr>
          <p:cNvPr id="3" name="角丸四角形 2"/>
          <p:cNvSpPr/>
          <p:nvPr/>
        </p:nvSpPr>
        <p:spPr>
          <a:xfrm>
            <a:off x="5799952" y="3583316"/>
            <a:ext cx="518087" cy="3234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55402" y="3630577"/>
            <a:ext cx="255542" cy="93733"/>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62495" y="2564904"/>
            <a:ext cx="255542" cy="39752"/>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330719" y="3932174"/>
            <a:ext cx="255542" cy="39752"/>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65480" y="6016680"/>
            <a:ext cx="255542" cy="39752"/>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1804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ja-JP" altLang="en-US" dirty="0"/>
              <a:t>出欠</a:t>
            </a:r>
            <a:r>
              <a:rPr lang="ja-JP" altLang="en-US" dirty="0" smtClean="0"/>
              <a:t>連絡</a:t>
            </a:r>
            <a:endParaRPr kumimoji="1" lang="ja-JP" altLang="en-US" dirty="0"/>
          </a:p>
        </p:txBody>
      </p:sp>
      <p:sp>
        <p:nvSpPr>
          <p:cNvPr id="17" name="コンテンツ プレースホルダー 16"/>
          <p:cNvSpPr>
            <a:spLocks noGrp="1"/>
          </p:cNvSpPr>
          <p:nvPr>
            <p:ph idx="1"/>
          </p:nvPr>
        </p:nvSpPr>
        <p:spPr/>
        <p:txBody>
          <a:bodyPr/>
          <a:lstStyle/>
          <a:p>
            <a:pPr marL="342900" indent="-342900">
              <a:buFont typeface="+mj-lt"/>
              <a:buAutoNum type="arabicPeriod"/>
            </a:pPr>
            <a:r>
              <a:rPr lang="ja-JP" altLang="en-US" dirty="0"/>
              <a:t>左側のメニューより「出欠</a:t>
            </a:r>
            <a:r>
              <a:rPr lang="ja-JP" altLang="en-US" dirty="0" smtClean="0"/>
              <a:t>連絡」</a:t>
            </a:r>
            <a:r>
              <a:rPr lang="ja-JP" altLang="en-US" dirty="0"/>
              <a:t>をクリックします。</a:t>
            </a:r>
            <a:endParaRPr lang="en-US" altLang="ja-JP" dirty="0"/>
          </a:p>
          <a:p>
            <a:pPr marL="342900" indent="-342900">
              <a:spcBef>
                <a:spcPts val="600"/>
              </a:spcBef>
              <a:buFont typeface="+mj-lt"/>
              <a:buAutoNum type="arabicPeriod"/>
            </a:pPr>
            <a:r>
              <a:rPr lang="ja-JP" altLang="en-US" dirty="0" smtClean="0"/>
              <a:t>「欠席等を連絡」</a:t>
            </a:r>
            <a:r>
              <a:rPr lang="ja-JP" altLang="en-US" dirty="0"/>
              <a:t>ボタンをクリックします。</a:t>
            </a: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endParaRPr lang="en-US" altLang="ja-JP" dirty="0"/>
          </a:p>
          <a:p>
            <a:pPr marL="342900" indent="-342900">
              <a:spcBef>
                <a:spcPts val="1200"/>
              </a:spcBef>
              <a:buFont typeface="+mj-lt"/>
              <a:buAutoNum type="arabicPeriod"/>
            </a:pPr>
            <a:r>
              <a:rPr lang="ja-JP" altLang="en-US" dirty="0" smtClean="0"/>
              <a:t>「</a:t>
            </a:r>
            <a:r>
              <a:rPr lang="ja-JP" altLang="en-US" dirty="0"/>
              <a:t>日付」「出欠」を</a:t>
            </a:r>
            <a:r>
              <a:rPr lang="ja-JP" altLang="en-US" dirty="0" smtClean="0"/>
              <a:t>選択した上で、コメント欄に定型文を参考に入力し、「</a:t>
            </a:r>
            <a:r>
              <a:rPr lang="ja-JP" altLang="en-US" dirty="0"/>
              <a:t>送信」ボタンをクリックします</a:t>
            </a:r>
            <a:r>
              <a:rPr lang="ja-JP" altLang="en-US" dirty="0" smtClean="0"/>
              <a:t>。</a:t>
            </a:r>
            <a:endParaRPr kumimoji="1" lang="ja-JP" altLang="en-US" dirty="0"/>
          </a:p>
        </p:txBody>
      </p:sp>
      <p:sp>
        <p:nvSpPr>
          <p:cNvPr id="5" name="コンテンツ プレースホルダー 4"/>
          <p:cNvSpPr>
            <a:spLocks noGrp="1"/>
          </p:cNvSpPr>
          <p:nvPr>
            <p:ph idx="11"/>
          </p:nvPr>
        </p:nvSpPr>
        <p:spPr>
          <a:xfrm>
            <a:off x="4958850" y="633413"/>
            <a:ext cx="4755453" cy="6088062"/>
          </a:xfrm>
        </p:spPr>
        <p:txBody>
          <a:bodyPr/>
          <a:lstStyle/>
          <a:p>
            <a:r>
              <a:rPr lang="en-US" altLang="ja-JP" sz="1200" dirty="0" smtClean="0"/>
              <a:t>【</a:t>
            </a:r>
            <a:r>
              <a:rPr lang="ja-JP" altLang="en-US" sz="1200" dirty="0" smtClean="0"/>
              <a:t>注意</a:t>
            </a:r>
            <a:r>
              <a:rPr lang="en-US" altLang="ja-JP" sz="1200" dirty="0" smtClean="0"/>
              <a:t>】</a:t>
            </a:r>
            <a:r>
              <a:rPr lang="ja-JP" altLang="en-US" sz="1200" dirty="0" smtClean="0"/>
              <a:t>コメント欄には以下の定型文のように欠席等の理由を入力してください。</a:t>
            </a:r>
            <a:endParaRPr lang="en-US" altLang="ja-JP" sz="1200" dirty="0" smtClean="0"/>
          </a:p>
          <a:p>
            <a:pPr marL="274638" lvl="1" indent="0">
              <a:spcBef>
                <a:spcPts val="600"/>
              </a:spcBef>
              <a:buNone/>
            </a:pPr>
            <a:r>
              <a:rPr lang="ja-JP" altLang="en-US" sz="1200" dirty="0" smtClean="0"/>
              <a:t>≪定型文≫</a:t>
            </a:r>
            <a:endParaRPr lang="en-US" altLang="ja-JP" sz="1200" dirty="0" smtClean="0"/>
          </a:p>
          <a:p>
            <a:pPr marL="274638" lvl="1" indent="0">
              <a:spcBef>
                <a:spcPts val="600"/>
              </a:spcBef>
              <a:buNone/>
            </a:pPr>
            <a:r>
              <a:rPr lang="ja-JP" altLang="en-US" sz="1200" dirty="0" smtClean="0">
                <a:solidFill>
                  <a:schemeClr val="tx1"/>
                </a:solidFill>
              </a:rPr>
              <a:t>・風邪の</a:t>
            </a:r>
            <a:r>
              <a:rPr lang="ja-JP" altLang="en-US" sz="1200" dirty="0">
                <a:solidFill>
                  <a:schemeClr val="tx1"/>
                </a:solidFill>
              </a:rPr>
              <a:t>ため　　　　・けがのため</a:t>
            </a:r>
            <a:endParaRPr lang="en-US" altLang="ja-JP" sz="1200" dirty="0">
              <a:solidFill>
                <a:schemeClr val="tx1"/>
              </a:solidFill>
            </a:endParaRPr>
          </a:p>
          <a:p>
            <a:pPr marL="274638" lvl="1" indent="0">
              <a:spcBef>
                <a:spcPts val="600"/>
              </a:spcBef>
              <a:buNone/>
            </a:pPr>
            <a:r>
              <a:rPr lang="ja-JP" altLang="en-US" sz="1200" dirty="0" smtClean="0">
                <a:solidFill>
                  <a:schemeClr val="tx1"/>
                </a:solidFill>
              </a:rPr>
              <a:t>・発熱の</a:t>
            </a:r>
            <a:r>
              <a:rPr lang="ja-JP" altLang="en-US" sz="1200" dirty="0">
                <a:solidFill>
                  <a:schemeClr val="tx1"/>
                </a:solidFill>
              </a:rPr>
              <a:t>ため　　　　・通院のため</a:t>
            </a:r>
            <a:endParaRPr lang="en-US" altLang="ja-JP" sz="1200" dirty="0">
              <a:solidFill>
                <a:schemeClr val="tx1"/>
              </a:solidFill>
            </a:endParaRPr>
          </a:p>
          <a:p>
            <a:pPr marL="274638" lvl="1" indent="0">
              <a:spcBef>
                <a:spcPts val="600"/>
              </a:spcBef>
              <a:buNone/>
            </a:pPr>
            <a:r>
              <a:rPr lang="ja-JP" altLang="en-US" sz="1200" dirty="0" smtClean="0">
                <a:solidFill>
                  <a:schemeClr val="tx1"/>
                </a:solidFill>
              </a:rPr>
              <a:t>・腹痛のため　　　　・</a:t>
            </a:r>
            <a:r>
              <a:rPr lang="ja-JP" altLang="en-US" sz="1200" dirty="0">
                <a:solidFill>
                  <a:schemeClr val="tx1"/>
                </a:solidFill>
              </a:rPr>
              <a:t>慶弔のため</a:t>
            </a:r>
            <a:endParaRPr lang="en-US" altLang="ja-JP" sz="1200" dirty="0">
              <a:solidFill>
                <a:schemeClr val="tx1"/>
              </a:solidFill>
            </a:endParaRPr>
          </a:p>
          <a:p>
            <a:pPr marL="274638" lvl="1" indent="0">
              <a:spcBef>
                <a:spcPts val="600"/>
              </a:spcBef>
              <a:buNone/>
            </a:pPr>
            <a:r>
              <a:rPr lang="ja-JP" altLang="en-US" sz="1200" dirty="0" smtClean="0">
                <a:solidFill>
                  <a:schemeClr val="tx1"/>
                </a:solidFill>
              </a:rPr>
              <a:t>・その他（　）⇒</a:t>
            </a:r>
            <a:r>
              <a:rPr lang="ja-JP" altLang="en-US" sz="1000" dirty="0" smtClean="0">
                <a:solidFill>
                  <a:schemeClr val="tx1"/>
                </a:solidFill>
              </a:rPr>
              <a:t>診断名等の要配慮個人情報</a:t>
            </a:r>
            <a:r>
              <a:rPr lang="en-US" altLang="ja-JP" sz="1000" dirty="0" smtClean="0">
                <a:solidFill>
                  <a:schemeClr val="tx1"/>
                </a:solidFill>
              </a:rPr>
              <a:t>※</a:t>
            </a:r>
            <a:r>
              <a:rPr lang="ja-JP" altLang="en-US" sz="1000" dirty="0" smtClean="0">
                <a:solidFill>
                  <a:schemeClr val="tx1"/>
                </a:solidFill>
              </a:rPr>
              <a:t>は書かないでください。</a:t>
            </a:r>
            <a:endParaRPr lang="en-US" altLang="ja-JP" sz="1000" dirty="0" smtClean="0">
              <a:solidFill>
                <a:schemeClr val="tx1"/>
              </a:solidFill>
            </a:endParaRPr>
          </a:p>
          <a:p>
            <a:pPr marL="274638" lvl="1" indent="0">
              <a:spcBef>
                <a:spcPts val="600"/>
              </a:spcBef>
              <a:buNone/>
            </a:pPr>
            <a:r>
              <a:rPr lang="en-US" altLang="ja-JP" sz="1050" dirty="0" smtClean="0">
                <a:solidFill>
                  <a:schemeClr val="tx1"/>
                </a:solidFill>
              </a:rPr>
              <a:t>※</a:t>
            </a:r>
            <a:r>
              <a:rPr lang="ja-JP" altLang="en-US" sz="1050" dirty="0" smtClean="0">
                <a:solidFill>
                  <a:schemeClr val="tx1"/>
                </a:solidFill>
              </a:rPr>
              <a:t>通院等の後、詳しい診断名、状況等が分かったら、ここには書き込まず、電話等の方法で学校にお知らせください。</a:t>
            </a:r>
            <a:endParaRPr lang="en-US" altLang="ja-JP" sz="1050" dirty="0" smtClean="0">
              <a:solidFill>
                <a:schemeClr val="tx1"/>
              </a:solidFill>
            </a:endParaRPr>
          </a:p>
          <a:p>
            <a:pPr marL="274638" lvl="1" indent="0">
              <a:spcBef>
                <a:spcPts val="600"/>
              </a:spcBef>
              <a:buNone/>
            </a:pPr>
            <a:r>
              <a:rPr lang="en-US" altLang="ja-JP" sz="1050" dirty="0" smtClean="0">
                <a:solidFill>
                  <a:schemeClr val="tx1"/>
                </a:solidFill>
              </a:rPr>
              <a:t>※</a:t>
            </a:r>
            <a:r>
              <a:rPr lang="ja-JP" altLang="en-US" sz="1050" dirty="0" smtClean="0">
                <a:solidFill>
                  <a:schemeClr val="tx1"/>
                </a:solidFill>
              </a:rPr>
              <a:t>必要に応じて学校から電話等で確認の連絡を行います。</a:t>
            </a:r>
            <a:endParaRPr lang="en-US" altLang="ja-JP" sz="1050" dirty="0" smtClean="0">
              <a:solidFill>
                <a:schemeClr val="tx1"/>
              </a:solidFill>
            </a:endParaRPr>
          </a:p>
          <a:p>
            <a:pPr marL="285750" indent="-285750">
              <a:spcBef>
                <a:spcPts val="1200"/>
              </a:spcBef>
              <a:buFont typeface="Arial" panose="020B0604020202020204" pitchFamily="34" charset="0"/>
              <a:buChar char="•"/>
            </a:pPr>
            <a:r>
              <a:rPr lang="ja-JP" altLang="en-US" sz="1200" dirty="0" smtClean="0"/>
              <a:t>「出欠連絡」は</a:t>
            </a:r>
            <a:r>
              <a:rPr lang="ja-JP" altLang="en-US" sz="1200" dirty="0"/>
              <a:t>、</a:t>
            </a:r>
            <a:r>
              <a:rPr lang="ja-JP" altLang="en-US" sz="1200" dirty="0" smtClean="0"/>
              <a:t>担任をはじめとする教職員が確認をしています。</a:t>
            </a:r>
            <a:endParaRPr lang="en-US" altLang="ja-JP" sz="1200" dirty="0" smtClean="0"/>
          </a:p>
          <a:p>
            <a:pPr marL="285750" indent="-285750">
              <a:spcBef>
                <a:spcPts val="1200"/>
              </a:spcBef>
              <a:buFont typeface="Arial" panose="020B0604020202020204" pitchFamily="34" charset="0"/>
              <a:buChar char="•"/>
            </a:pPr>
            <a:r>
              <a:rPr lang="ja-JP" altLang="en-US" sz="1200" dirty="0" smtClean="0"/>
              <a:t>本システムには、担任等から返信をする機能はありません。</a:t>
            </a:r>
            <a:endParaRPr lang="en-US" altLang="ja-JP" sz="1200" dirty="0" smtClean="0"/>
          </a:p>
          <a:p>
            <a:pPr marL="285750" indent="-285750">
              <a:spcBef>
                <a:spcPts val="1200"/>
              </a:spcBef>
              <a:buFont typeface="Arial" panose="020B0604020202020204" pitchFamily="34" charset="0"/>
              <a:buChar char="•"/>
            </a:pPr>
            <a:r>
              <a:rPr lang="ja-JP" altLang="en-US" sz="1200" dirty="0" smtClean="0"/>
              <a:t>要配慮個人情報を含む書き込みがあった場合は、学校側で当該書き込みを削除します。（クラウド上に残しておく危険性を回避するため）</a:t>
            </a:r>
            <a:r>
              <a:rPr lang="en-US" altLang="ja-JP" sz="1200" dirty="0" smtClean="0"/>
              <a:t/>
            </a:r>
            <a:br>
              <a:rPr lang="en-US" altLang="ja-JP" sz="1200" dirty="0" smtClean="0"/>
            </a:br>
            <a:r>
              <a:rPr lang="ja-JP" altLang="en-US" sz="1200" dirty="0" smtClean="0"/>
              <a:t>⇒学校側でコメントが削除された場合、保護者側の書き込み表示は、前回に連絡した内容に戻ります。</a:t>
            </a:r>
            <a:endParaRPr lang="en-US" altLang="ja-JP" sz="1200" dirty="0"/>
          </a:p>
          <a:p>
            <a:pPr marL="285750" indent="-285750">
              <a:spcBef>
                <a:spcPts val="1200"/>
              </a:spcBef>
              <a:buFont typeface="Arial" panose="020B0604020202020204" pitchFamily="34" charset="0"/>
              <a:buChar char="•"/>
            </a:pPr>
            <a:r>
              <a:rPr lang="ja-JP" altLang="en-US" sz="1200" dirty="0" smtClean="0"/>
              <a:t>出欠連絡に書き込んだデータは、保護者側では削除することは出来ません。</a:t>
            </a:r>
            <a:endParaRPr lang="en-US" altLang="ja-JP" sz="1200" dirty="0"/>
          </a:p>
          <a:p>
            <a:pPr marL="285750" indent="-285750">
              <a:spcBef>
                <a:spcPts val="1200"/>
              </a:spcBef>
              <a:buFont typeface="Arial" panose="020B0604020202020204" pitchFamily="34" charset="0"/>
              <a:buChar char="•"/>
            </a:pPr>
            <a:r>
              <a:rPr lang="ja-JP" altLang="en-US" sz="1200" dirty="0" smtClean="0"/>
              <a:t>「出欠連絡」の表示がない場合、クラス編成のメンテナンスのために一時的に利用を停止している場合があります。</a:t>
            </a:r>
            <a:endParaRPr lang="en-US" altLang="ja-JP" sz="1200" dirty="0" smtClean="0"/>
          </a:p>
          <a:p>
            <a:pPr marL="285750" indent="-285750">
              <a:spcBef>
                <a:spcPts val="1200"/>
              </a:spcBef>
              <a:buFont typeface="Arial" panose="020B0604020202020204" pitchFamily="34" charset="0"/>
              <a:buChar char="•"/>
            </a:pPr>
            <a:r>
              <a:rPr lang="ja-JP" altLang="en-US" sz="1200" dirty="0" smtClean="0"/>
              <a:t>担任</a:t>
            </a:r>
            <a:r>
              <a:rPr lang="ja-JP" altLang="en-US" sz="1200" dirty="0"/>
              <a:t>等</a:t>
            </a:r>
            <a:r>
              <a:rPr lang="ja-JP" altLang="en-US" sz="1200" dirty="0" smtClean="0"/>
              <a:t>は、朝の健康観察時に本システムを確認することが考えられます。当日の連絡時刻を何時まで可能にするかは、学校によって異なります。</a:t>
            </a:r>
            <a:endParaRPr lang="en-US" altLang="ja-JP" sz="1200" dirty="0" smtClean="0"/>
          </a:p>
        </p:txBody>
      </p:sp>
      <p:sp>
        <p:nvSpPr>
          <p:cNvPr id="4" name="テキスト ボックス 3"/>
          <p:cNvSpPr txBox="1"/>
          <p:nvPr/>
        </p:nvSpPr>
        <p:spPr>
          <a:xfrm>
            <a:off x="7974151" y="1012502"/>
            <a:ext cx="1818010" cy="900246"/>
          </a:xfrm>
          <a:prstGeom prst="rect">
            <a:avLst/>
          </a:prstGeom>
          <a:noFill/>
          <a:ln>
            <a:solidFill>
              <a:schemeClr val="accent1"/>
            </a:solidFill>
          </a:ln>
        </p:spPr>
        <p:txBody>
          <a:bodyPr wrap="square" rtlCol="0">
            <a:spAutoFit/>
          </a:bodyPr>
          <a:lstStyle/>
          <a:p>
            <a:r>
              <a:rPr kumimoji="1" lang="en-US" altLang="ja-JP" sz="1050" dirty="0" smtClean="0">
                <a:latin typeface="HGS教科書体" panose="02020600000000000000" pitchFamily="18" charset="-128"/>
                <a:ea typeface="HGS教科書体" panose="02020600000000000000" pitchFamily="18" charset="-128"/>
                <a:cs typeface="Meiryo UI" pitchFamily="50" charset="-128"/>
              </a:rPr>
              <a:t>※</a:t>
            </a:r>
            <a:r>
              <a:rPr kumimoji="1" lang="ja-JP" altLang="en-US" sz="1050" dirty="0" smtClean="0">
                <a:latin typeface="HGS教科書体" panose="02020600000000000000" pitchFamily="18" charset="-128"/>
                <a:ea typeface="HGS教科書体" panose="02020600000000000000" pitchFamily="18" charset="-128"/>
                <a:cs typeface="Meiryo UI" pitchFamily="50" charset="-128"/>
              </a:rPr>
              <a:t>大田区では、</a:t>
            </a:r>
            <a:r>
              <a:rPr lang="ja-JP" altLang="en-US" sz="1050" dirty="0" smtClean="0">
                <a:latin typeface="HGS教科書体" panose="02020600000000000000" pitchFamily="18" charset="-128"/>
                <a:ea typeface="HGS教科書体" panose="02020600000000000000" pitchFamily="18" charset="-128"/>
                <a:cs typeface="Meiryo UI" pitchFamily="50" charset="-128"/>
              </a:rPr>
              <a:t>本機能において、</a:t>
            </a:r>
            <a:r>
              <a:rPr kumimoji="1" lang="ja-JP" altLang="en-US" sz="1050" dirty="0" smtClean="0">
                <a:latin typeface="HGS教科書体" panose="02020600000000000000" pitchFamily="18" charset="-128"/>
                <a:ea typeface="HGS教科書体" panose="02020600000000000000" pitchFamily="18" charset="-128"/>
                <a:cs typeface="Meiryo UI" pitchFamily="50" charset="-128"/>
              </a:rPr>
              <a:t>診断名等の要配慮個人情報の書き込みをネット環境に残すことを避けるよう決めています。</a:t>
            </a:r>
            <a:endParaRPr kumimoji="1" lang="ja-JP" altLang="en-US" sz="1050" dirty="0">
              <a:latin typeface="HGS教科書体" panose="02020600000000000000" pitchFamily="18" charset="-128"/>
              <a:ea typeface="HGS教科書体" panose="02020600000000000000" pitchFamily="18" charset="-128"/>
              <a:cs typeface="Meiryo UI" pitchFamily="50" charset="-128"/>
            </a:endParaRPr>
          </a:p>
        </p:txBody>
      </p:sp>
      <p:sp>
        <p:nvSpPr>
          <p:cNvPr id="23" name="角丸四角形 22"/>
          <p:cNvSpPr/>
          <p:nvPr/>
        </p:nvSpPr>
        <p:spPr>
          <a:xfrm>
            <a:off x="3475657" y="1801584"/>
            <a:ext cx="912549" cy="3509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a:grpSpLocks noChangeAspect="1"/>
          </p:cNvGrpSpPr>
          <p:nvPr/>
        </p:nvGrpSpPr>
        <p:grpSpPr>
          <a:xfrm>
            <a:off x="355680" y="1521052"/>
            <a:ext cx="4360438" cy="2267988"/>
            <a:chOff x="4910688" y="2471847"/>
            <a:chExt cx="3224653" cy="1677234"/>
          </a:xfrm>
        </p:grpSpPr>
        <p:grpSp>
          <p:nvGrpSpPr>
            <p:cNvPr id="7" name="グループ化 6"/>
            <p:cNvGrpSpPr/>
            <p:nvPr/>
          </p:nvGrpSpPr>
          <p:grpSpPr>
            <a:xfrm>
              <a:off x="4910688" y="2471847"/>
              <a:ext cx="3224653" cy="1677234"/>
              <a:chOff x="195192" y="1532520"/>
              <a:chExt cx="3224653" cy="1677234"/>
            </a:xfrm>
          </p:grpSpPr>
          <p:pic>
            <p:nvPicPr>
              <p:cNvPr id="6" name="図 5" descr="画面の領域"/>
              <p:cNvPicPr>
                <a:picLocks noChangeAspect="1"/>
              </p:cNvPicPr>
              <p:nvPr/>
            </p:nvPicPr>
            <p:blipFill rotWithShape="1">
              <a:blip r:embed="rId2" cstate="print">
                <a:extLst>
                  <a:ext uri="{28A0092B-C50C-407E-A947-70E740481C1C}">
                    <a14:useLocalDpi xmlns:a14="http://schemas.microsoft.com/office/drawing/2010/main" val="0"/>
                  </a:ext>
                </a:extLst>
              </a:blip>
              <a:srcRect r="36447" b="25160"/>
              <a:stretch/>
            </p:blipFill>
            <p:spPr>
              <a:xfrm>
                <a:off x="195192" y="1533266"/>
                <a:ext cx="2957608" cy="1676487"/>
              </a:xfrm>
              <a:prstGeom prst="rect">
                <a:avLst/>
              </a:prstGeom>
            </p:spPr>
          </p:pic>
          <p:pic>
            <p:nvPicPr>
              <p:cNvPr id="21" name="図 20" descr="画面の領域"/>
              <p:cNvPicPr>
                <a:picLocks noChangeAspect="1"/>
              </p:cNvPicPr>
              <p:nvPr/>
            </p:nvPicPr>
            <p:blipFill rotWithShape="1">
              <a:blip r:embed="rId2" cstate="print">
                <a:extLst>
                  <a:ext uri="{28A0092B-C50C-407E-A947-70E740481C1C}">
                    <a14:useLocalDpi xmlns:a14="http://schemas.microsoft.com/office/drawing/2010/main" val="0"/>
                  </a:ext>
                </a:extLst>
              </a:blip>
              <a:srcRect l="83640" b="25126"/>
              <a:stretch/>
            </p:blipFill>
            <p:spPr>
              <a:xfrm>
                <a:off x="2658475" y="1532520"/>
                <a:ext cx="761370" cy="1677233"/>
              </a:xfrm>
              <a:prstGeom prst="rect">
                <a:avLst/>
              </a:prstGeom>
            </p:spPr>
          </p:pic>
          <p:pic>
            <p:nvPicPr>
              <p:cNvPr id="24" name="図 23" descr="画面の領域"/>
              <p:cNvPicPr>
                <a:picLocks noChangeAspect="1"/>
              </p:cNvPicPr>
              <p:nvPr/>
            </p:nvPicPr>
            <p:blipFill rotWithShape="1">
              <a:blip r:embed="rId2" cstate="print">
                <a:extLst>
                  <a:ext uri="{28A0092B-C50C-407E-A947-70E740481C1C}">
                    <a14:useLocalDpi xmlns:a14="http://schemas.microsoft.com/office/drawing/2010/main" val="0"/>
                  </a:ext>
                </a:extLst>
              </a:blip>
              <a:srcRect l="40163" r="28711" b="25143"/>
              <a:stretch/>
            </p:blipFill>
            <p:spPr>
              <a:xfrm>
                <a:off x="1247095" y="1532894"/>
                <a:ext cx="1448544" cy="1676860"/>
              </a:xfrm>
              <a:prstGeom prst="rect">
                <a:avLst/>
              </a:prstGeom>
            </p:spPr>
          </p:pic>
        </p:grpSp>
        <p:pic>
          <p:nvPicPr>
            <p:cNvPr id="25" name="図 24" descr="画面の領域"/>
            <p:cNvPicPr>
              <a:picLocks noChangeAspect="1"/>
            </p:cNvPicPr>
            <p:nvPr/>
          </p:nvPicPr>
          <p:blipFill rotWithShape="1">
            <a:blip r:embed="rId2" cstate="print">
              <a:extLst>
                <a:ext uri="{28A0092B-C50C-407E-A947-70E740481C1C}">
                  <a14:useLocalDpi xmlns:a14="http://schemas.microsoft.com/office/drawing/2010/main" val="0"/>
                </a:ext>
              </a:extLst>
            </a:blip>
            <a:srcRect t="74466" r="36447"/>
            <a:stretch/>
          </p:blipFill>
          <p:spPr>
            <a:xfrm>
              <a:off x="4910688" y="3572803"/>
              <a:ext cx="2957608" cy="571974"/>
            </a:xfrm>
            <a:prstGeom prst="rect">
              <a:avLst/>
            </a:prstGeom>
          </p:spPr>
        </p:pic>
      </p:grpSp>
      <p:sp>
        <p:nvSpPr>
          <p:cNvPr id="30" name="角丸四角形吹き出し 29"/>
          <p:cNvSpPr/>
          <p:nvPr/>
        </p:nvSpPr>
        <p:spPr>
          <a:xfrm>
            <a:off x="1727069" y="2780928"/>
            <a:ext cx="1721229" cy="768149"/>
          </a:xfrm>
          <a:prstGeom prst="wedgeRoundRectCallout">
            <a:avLst>
              <a:gd name="adj1" fmla="val -42182"/>
              <a:gd name="adj2" fmla="val -84006"/>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1400" dirty="0" smtClean="0">
                <a:latin typeface="HGS教科書体" panose="02020600000000000000" pitchFamily="18" charset="-128"/>
                <a:ea typeface="HGS教科書体" panose="02020600000000000000" pitchFamily="18" charset="-128"/>
              </a:rPr>
              <a:t>★注意★</a:t>
            </a:r>
            <a:endParaRPr kumimoji="1" lang="en-US" altLang="ja-JP" sz="1400" dirty="0" smtClean="0">
              <a:latin typeface="HGS教科書体" panose="02020600000000000000" pitchFamily="18" charset="-128"/>
              <a:ea typeface="HGS教科書体" panose="02020600000000000000" pitchFamily="18" charset="-128"/>
            </a:endParaRPr>
          </a:p>
          <a:p>
            <a:r>
              <a:rPr kumimoji="1" lang="ja-JP" altLang="en-US" sz="1400" dirty="0" smtClean="0">
                <a:latin typeface="HGS教科書体" panose="02020600000000000000" pitchFamily="18" charset="-128"/>
                <a:ea typeface="HGS教科書体" panose="02020600000000000000" pitchFamily="18" charset="-128"/>
              </a:rPr>
              <a:t>最新の書き込みだけが</a:t>
            </a:r>
            <a:r>
              <a:rPr lang="ja-JP" altLang="en-US" sz="1400" dirty="0" smtClean="0">
                <a:latin typeface="HGS教科書体" panose="02020600000000000000" pitchFamily="18" charset="-128"/>
                <a:ea typeface="HGS教科書体" panose="02020600000000000000" pitchFamily="18" charset="-128"/>
              </a:rPr>
              <a:t>残ります</a:t>
            </a:r>
            <a:endParaRPr kumimoji="1" lang="ja-JP" altLang="en-US" sz="1400" dirty="0">
              <a:latin typeface="HGS教科書体" panose="02020600000000000000" pitchFamily="18" charset="-128"/>
              <a:ea typeface="HGS教科書体" panose="02020600000000000000" pitchFamily="18" charset="-128"/>
            </a:endParaRPr>
          </a:p>
        </p:txBody>
      </p:sp>
      <p:sp>
        <p:nvSpPr>
          <p:cNvPr id="31" name="角丸四角形 30"/>
          <p:cNvSpPr/>
          <p:nvPr/>
        </p:nvSpPr>
        <p:spPr>
          <a:xfrm>
            <a:off x="346993" y="2032238"/>
            <a:ext cx="423286" cy="3478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3681206" y="1806691"/>
            <a:ext cx="1073011" cy="3763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まなびポケット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877" t="13066" r="3060" b="1581"/>
          <a:stretch/>
        </p:blipFill>
        <p:spPr>
          <a:xfrm>
            <a:off x="361048" y="4579168"/>
            <a:ext cx="3223800" cy="2234208"/>
          </a:xfrm>
          <a:prstGeom prst="rect">
            <a:avLst/>
          </a:prstGeom>
        </p:spPr>
      </p:pic>
      <p:sp>
        <p:nvSpPr>
          <p:cNvPr id="33" name="角丸四角形 32"/>
          <p:cNvSpPr/>
          <p:nvPr/>
        </p:nvSpPr>
        <p:spPr>
          <a:xfrm>
            <a:off x="1663618" y="6318128"/>
            <a:ext cx="1041893" cy="3520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08005" y="6688931"/>
            <a:ext cx="255542" cy="48082"/>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16496" y="4849303"/>
            <a:ext cx="255542" cy="93733"/>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431524" y="1837800"/>
            <a:ext cx="255542" cy="93733"/>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431524" y="3686345"/>
            <a:ext cx="255542" cy="39752"/>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698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1031" y="645921"/>
            <a:ext cx="9720510" cy="6088062"/>
          </a:xfrm>
        </p:spPr>
        <p:txBody>
          <a:bodyPr/>
          <a:lstStyle/>
          <a:p>
            <a:pPr>
              <a:spcBef>
                <a:spcPts val="0"/>
              </a:spcBef>
            </a:pPr>
            <a:r>
              <a:rPr lang="ja-JP" altLang="en-US" dirty="0" smtClean="0"/>
              <a:t>所属</a:t>
            </a:r>
            <a:r>
              <a:rPr lang="ja-JP" altLang="en-US" dirty="0"/>
              <a:t>クラス</a:t>
            </a:r>
            <a:r>
              <a:rPr lang="ja-JP" altLang="en-US" dirty="0" smtClean="0"/>
              <a:t>の掲示板です。</a:t>
            </a:r>
            <a:endParaRPr lang="en-US" altLang="ja-JP" dirty="0" smtClean="0"/>
          </a:p>
          <a:p>
            <a:pPr>
              <a:spcBef>
                <a:spcPts val="0"/>
              </a:spcBef>
            </a:pPr>
            <a:r>
              <a:rPr lang="ja-JP" altLang="en-US" dirty="0"/>
              <a:t>学校からの</a:t>
            </a:r>
            <a:r>
              <a:rPr lang="ja-JP" altLang="en-US" dirty="0" smtClean="0"/>
              <a:t>お知らせや連絡が</a:t>
            </a:r>
            <a:r>
              <a:rPr lang="ja-JP" altLang="en-US" dirty="0"/>
              <a:t>表示されます</a:t>
            </a:r>
            <a:r>
              <a:rPr lang="ja-JP" altLang="en-US" dirty="0" smtClean="0"/>
              <a:t>。（本チャンネルを開くよう緊急メール等で学校から連絡をする場合があります。）</a:t>
            </a:r>
            <a:endParaRPr lang="en-US" altLang="ja-JP" sz="2000" dirty="0" smtClean="0"/>
          </a:p>
          <a:p>
            <a:pPr>
              <a:spcBef>
                <a:spcPts val="0"/>
              </a:spcBef>
            </a:pPr>
            <a:r>
              <a:rPr lang="ja-JP" altLang="en-US" dirty="0" smtClean="0"/>
              <a:t>クラスに所属している児童／生徒の保護者が参加しています。</a:t>
            </a:r>
            <a:r>
              <a:rPr lang="en-US" altLang="ja-JP" dirty="0" smtClean="0"/>
              <a:t/>
            </a:r>
            <a:br>
              <a:rPr lang="en-US" altLang="ja-JP" dirty="0" smtClean="0"/>
            </a:br>
            <a:r>
              <a:rPr lang="ja-JP" altLang="en-US" dirty="0" smtClean="0"/>
              <a:t>「保護者チャンネル」</a:t>
            </a:r>
            <a:r>
              <a:rPr lang="ja-JP" altLang="en-US" dirty="0"/>
              <a:t>は、</a:t>
            </a:r>
            <a:r>
              <a:rPr lang="ja-JP" altLang="en-US" dirty="0" smtClean="0"/>
              <a:t>担任をはじめとする教職員が</a:t>
            </a:r>
            <a:r>
              <a:rPr lang="ja-JP" altLang="en-US" dirty="0"/>
              <a:t>確認をしています</a:t>
            </a:r>
            <a:r>
              <a:rPr lang="ja-JP" altLang="en-US" dirty="0" smtClean="0"/>
              <a:t>。</a:t>
            </a:r>
            <a:endParaRPr lang="en-US" altLang="ja-JP" dirty="0" smtClean="0"/>
          </a:p>
          <a:p>
            <a:pPr>
              <a:spcBef>
                <a:spcPts val="0"/>
              </a:spcBef>
            </a:pPr>
            <a:r>
              <a:rPr lang="en-US" altLang="ja-JP" u="sng" dirty="0" smtClean="0"/>
              <a:t>※</a:t>
            </a:r>
            <a:r>
              <a:rPr lang="ja-JP" altLang="en-US" u="sng" dirty="0" smtClean="0"/>
              <a:t>「保護者チャンネル」は、学校からのお知らせを伝えるためのものです。閲覧以外の機能は使用しないでください。</a:t>
            </a:r>
            <a:endParaRPr lang="en-US" altLang="ja-JP" u="sng" dirty="0" smtClean="0"/>
          </a:p>
          <a:p>
            <a:endParaRPr kumimoji="1" lang="ja-JP" altLang="en-US" dirty="0"/>
          </a:p>
        </p:txBody>
      </p:sp>
      <p:sp>
        <p:nvSpPr>
          <p:cNvPr id="14" name="タイトル 13"/>
          <p:cNvSpPr>
            <a:spLocks noGrp="1"/>
          </p:cNvSpPr>
          <p:nvPr>
            <p:ph type="title"/>
          </p:nvPr>
        </p:nvSpPr>
        <p:spPr/>
        <p:txBody>
          <a:bodyPr/>
          <a:lstStyle/>
          <a:p>
            <a:r>
              <a:rPr lang="ja-JP" altLang="en-US" dirty="0" smtClean="0"/>
              <a:t>チャンネル（保護者に向けた</a:t>
            </a:r>
            <a:r>
              <a:rPr lang="ja-JP" altLang="en-US" smtClean="0"/>
              <a:t>掲示板）</a:t>
            </a:r>
            <a:endParaRPr kumimoji="1" lang="ja-JP" altLang="en-US" dirty="0"/>
          </a:p>
        </p:txBody>
      </p:sp>
      <p:grpSp>
        <p:nvGrpSpPr>
          <p:cNvPr id="5" name="グループ化 4"/>
          <p:cNvGrpSpPr/>
          <p:nvPr/>
        </p:nvGrpSpPr>
        <p:grpSpPr>
          <a:xfrm>
            <a:off x="621199" y="1988840"/>
            <a:ext cx="8568333" cy="4752528"/>
            <a:chOff x="642743" y="1776233"/>
            <a:chExt cx="9098539" cy="4965135"/>
          </a:xfrm>
        </p:grpSpPr>
        <p:grpSp>
          <p:nvGrpSpPr>
            <p:cNvPr id="2" name="グループ化 1"/>
            <p:cNvGrpSpPr/>
            <p:nvPr/>
          </p:nvGrpSpPr>
          <p:grpSpPr>
            <a:xfrm>
              <a:off x="642743" y="1776233"/>
              <a:ext cx="9098539" cy="4965135"/>
              <a:chOff x="642743" y="1776233"/>
              <a:chExt cx="9098539" cy="4965135"/>
            </a:xfrm>
          </p:grpSpPr>
          <p:pic>
            <p:nvPicPr>
              <p:cNvPr id="13" name="図 12"/>
              <p:cNvPicPr>
                <a:picLocks noChangeAspect="1"/>
              </p:cNvPicPr>
              <p:nvPr/>
            </p:nvPicPr>
            <p:blipFill rotWithShape="1">
              <a:blip r:embed="rId2"/>
              <a:srcRect t="12154"/>
              <a:stretch/>
            </p:blipFill>
            <p:spPr>
              <a:xfrm>
                <a:off x="642743" y="1776233"/>
                <a:ext cx="8620514" cy="4965135"/>
              </a:xfrm>
              <a:prstGeom prst="rect">
                <a:avLst/>
              </a:prstGeom>
            </p:spPr>
          </p:pic>
          <p:sp>
            <p:nvSpPr>
              <p:cNvPr id="15" name="角丸四角形 14"/>
              <p:cNvSpPr/>
              <p:nvPr/>
            </p:nvSpPr>
            <p:spPr>
              <a:xfrm>
                <a:off x="1267878" y="2367855"/>
                <a:ext cx="1202562" cy="2649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教科書体" panose="02020600000000000000" pitchFamily="18" charset="-128"/>
                  <a:ea typeface="HGS教科書体" panose="02020600000000000000" pitchFamily="18" charset="-128"/>
                </a:endParaRPr>
              </a:p>
            </p:txBody>
          </p:sp>
          <p:sp>
            <p:nvSpPr>
              <p:cNvPr id="19" name="角丸四角形吹き出し 18"/>
              <p:cNvSpPr/>
              <p:nvPr/>
            </p:nvSpPr>
            <p:spPr>
              <a:xfrm>
                <a:off x="2470440" y="1897370"/>
                <a:ext cx="1978504" cy="499625"/>
              </a:xfrm>
              <a:prstGeom prst="wedgeRoundRectCallout">
                <a:avLst>
                  <a:gd name="adj1" fmla="val -58944"/>
                  <a:gd name="adj2" fmla="val 78787"/>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dirty="0">
                    <a:latin typeface="HGS教科書体" panose="02020600000000000000" pitchFamily="18" charset="-128"/>
                    <a:ea typeface="HGS教科書体" panose="02020600000000000000" pitchFamily="18" charset="-128"/>
                  </a:rPr>
                  <a:t>②</a:t>
                </a:r>
                <a:r>
                  <a:rPr kumimoji="1" lang="ja-JP" altLang="en-US" sz="1400" dirty="0" smtClean="0">
                    <a:latin typeface="HGS教科書体" panose="02020600000000000000" pitchFamily="18" charset="-128"/>
                    <a:ea typeface="HGS教科書体" panose="02020600000000000000" pitchFamily="18" charset="-128"/>
                  </a:rPr>
                  <a:t>「保護者」を選択</a:t>
                </a:r>
                <a:endParaRPr kumimoji="1" lang="ja-JP" altLang="en-US" sz="1400" dirty="0">
                  <a:latin typeface="HGS教科書体" panose="02020600000000000000" pitchFamily="18" charset="-128"/>
                  <a:ea typeface="HGS教科書体" panose="02020600000000000000" pitchFamily="18" charset="-128"/>
                </a:endParaRPr>
              </a:p>
            </p:txBody>
          </p:sp>
          <p:sp>
            <p:nvSpPr>
              <p:cNvPr id="20" name="角丸四角形吹き出し 19"/>
              <p:cNvSpPr/>
              <p:nvPr/>
            </p:nvSpPr>
            <p:spPr>
              <a:xfrm>
                <a:off x="5385048" y="4514052"/>
                <a:ext cx="3456384" cy="566179"/>
              </a:xfrm>
              <a:prstGeom prst="wedgeRoundRectCallout">
                <a:avLst>
                  <a:gd name="adj1" fmla="val -40796"/>
                  <a:gd name="adj2" fmla="val 97273"/>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dirty="0" smtClean="0">
                    <a:latin typeface="HGS教科書体" panose="02020600000000000000" pitchFamily="18" charset="-128"/>
                    <a:ea typeface="HGS教科書体" panose="02020600000000000000" pitchFamily="18" charset="-128"/>
                  </a:rPr>
                  <a:t>③先生からのお知らせが表示されます。</a:t>
                </a:r>
                <a:endParaRPr kumimoji="1" lang="ja-JP" altLang="en-US" sz="1400" dirty="0">
                  <a:latin typeface="HGS教科書体" panose="02020600000000000000" pitchFamily="18" charset="-128"/>
                  <a:ea typeface="HGS教科書体" panose="02020600000000000000" pitchFamily="18" charset="-128"/>
                </a:endParaRPr>
              </a:p>
            </p:txBody>
          </p:sp>
          <p:sp>
            <p:nvSpPr>
              <p:cNvPr id="10" name="角丸四角形吹き出し 9"/>
              <p:cNvSpPr/>
              <p:nvPr/>
            </p:nvSpPr>
            <p:spPr>
              <a:xfrm>
                <a:off x="5961110" y="2500330"/>
                <a:ext cx="3780172" cy="898563"/>
              </a:xfrm>
              <a:prstGeom prst="wedgeRoundRectCallout">
                <a:avLst>
                  <a:gd name="adj1" fmla="val -39700"/>
                  <a:gd name="adj2" fmla="val 94788"/>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1400" dirty="0" smtClean="0">
                    <a:latin typeface="HGS教科書体" panose="02020600000000000000" pitchFamily="18" charset="-128"/>
                    <a:ea typeface="HGS教科書体" panose="02020600000000000000" pitchFamily="18" charset="-128"/>
                  </a:rPr>
                  <a:t>★注意★</a:t>
                </a:r>
                <a:endParaRPr kumimoji="1" lang="en-US" altLang="ja-JP" sz="1400" dirty="0" smtClean="0">
                  <a:latin typeface="HGS教科書体" panose="02020600000000000000" pitchFamily="18" charset="-128"/>
                  <a:ea typeface="HGS教科書体" panose="02020600000000000000" pitchFamily="18" charset="-128"/>
                </a:endParaRPr>
              </a:p>
              <a:p>
                <a:r>
                  <a:rPr kumimoji="1" lang="ja-JP" altLang="en-US" sz="1400" dirty="0" smtClean="0">
                    <a:latin typeface="HGS教科書体" panose="02020600000000000000" pitchFamily="18" charset="-128"/>
                    <a:ea typeface="HGS教科書体" panose="02020600000000000000" pitchFamily="18" charset="-128"/>
                  </a:rPr>
                  <a:t>学校からのお知らせ用となりますので、</a:t>
                </a:r>
                <a:endParaRPr kumimoji="1" lang="en-US" altLang="ja-JP" sz="1400" dirty="0" smtClean="0">
                  <a:latin typeface="HGS教科書体" panose="02020600000000000000" pitchFamily="18" charset="-128"/>
                  <a:ea typeface="HGS教科書体" panose="02020600000000000000" pitchFamily="18" charset="-128"/>
                </a:endParaRPr>
              </a:p>
              <a:p>
                <a:r>
                  <a:rPr lang="ja-JP" altLang="en-US" sz="1400" dirty="0">
                    <a:latin typeface="HGS教科書体" panose="02020600000000000000" pitchFamily="18" charset="-128"/>
                    <a:ea typeface="HGS教科書体" panose="02020600000000000000" pitchFamily="18" charset="-128"/>
                  </a:rPr>
                  <a:t>保護者</a:t>
                </a:r>
                <a:r>
                  <a:rPr lang="ja-JP" altLang="en-US" sz="1400" dirty="0" smtClean="0">
                    <a:latin typeface="HGS教科書体" panose="02020600000000000000" pitchFamily="18" charset="-128"/>
                    <a:ea typeface="HGS教科書体" panose="02020600000000000000" pitchFamily="18" charset="-128"/>
                  </a:rPr>
                  <a:t>の方は投稿をしないでください。</a:t>
                </a:r>
                <a:endParaRPr kumimoji="1" lang="ja-JP" altLang="en-US" sz="1400" dirty="0">
                  <a:latin typeface="HGS教科書体" panose="02020600000000000000" pitchFamily="18" charset="-128"/>
                  <a:ea typeface="HGS教科書体" panose="02020600000000000000" pitchFamily="18" charset="-128"/>
                </a:endParaRPr>
              </a:p>
            </p:txBody>
          </p:sp>
        </p:grpSp>
        <p:pic>
          <p:nvPicPr>
            <p:cNvPr id="4" name="図 3"/>
            <p:cNvPicPr>
              <a:picLocks noChangeAspect="1"/>
            </p:cNvPicPr>
            <p:nvPr/>
          </p:nvPicPr>
          <p:blipFill>
            <a:blip r:embed="rId3"/>
            <a:stretch>
              <a:fillRect/>
            </a:stretch>
          </p:blipFill>
          <p:spPr>
            <a:xfrm>
              <a:off x="1330934" y="2703297"/>
              <a:ext cx="1094738" cy="521129"/>
            </a:xfrm>
            <a:prstGeom prst="rect">
              <a:avLst/>
            </a:prstGeom>
          </p:spPr>
        </p:pic>
      </p:grpSp>
      <p:sp>
        <p:nvSpPr>
          <p:cNvPr id="17" name="角丸四角形吹き出し 16"/>
          <p:cNvSpPr/>
          <p:nvPr/>
        </p:nvSpPr>
        <p:spPr>
          <a:xfrm>
            <a:off x="5241032" y="5708347"/>
            <a:ext cx="2664296" cy="856729"/>
          </a:xfrm>
          <a:prstGeom prst="wedgeRoundRectCallout">
            <a:avLst>
              <a:gd name="adj1" fmla="val -73830"/>
              <a:gd name="adj2" fmla="val 13392"/>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dirty="0" smtClean="0">
                <a:latin typeface="HGS教科書体" panose="02020600000000000000" pitchFamily="18" charset="-128"/>
                <a:ea typeface="HGS教科書体" panose="02020600000000000000" pitchFamily="18" charset="-128"/>
              </a:rPr>
              <a:t>④添付ファイルをクリックするとファイルが開きます。</a:t>
            </a:r>
            <a:endParaRPr kumimoji="1" lang="ja-JP" altLang="en-US" sz="1400" dirty="0">
              <a:latin typeface="HGS教科書体" panose="02020600000000000000" pitchFamily="18" charset="-128"/>
              <a:ea typeface="HGS教科書体" panose="02020600000000000000" pitchFamily="18" charset="-128"/>
            </a:endParaRPr>
          </a:p>
        </p:txBody>
      </p:sp>
      <p:pic>
        <p:nvPicPr>
          <p:cNvPr id="6" name="図 5" descr="画面の領域"/>
          <p:cNvPicPr>
            <a:picLocks noChangeAspect="1"/>
          </p:cNvPicPr>
          <p:nvPr/>
        </p:nvPicPr>
        <p:blipFill rotWithShape="1">
          <a:blip r:embed="rId4">
            <a:extLst>
              <a:ext uri="{28A0092B-C50C-407E-A947-70E740481C1C}">
                <a14:useLocalDpi xmlns:a14="http://schemas.microsoft.com/office/drawing/2010/main" val="0"/>
              </a:ext>
            </a:extLst>
          </a:blip>
          <a:srcRect l="7085" t="19456" r="9003" b="68299"/>
          <a:stretch/>
        </p:blipFill>
        <p:spPr>
          <a:xfrm>
            <a:off x="656188" y="2754640"/>
            <a:ext cx="512587" cy="432048"/>
          </a:xfrm>
          <a:prstGeom prst="rect">
            <a:avLst/>
          </a:prstGeom>
        </p:spPr>
      </p:pic>
      <p:pic>
        <p:nvPicPr>
          <p:cNvPr id="18" name="図 17" descr="画面の領域"/>
          <p:cNvPicPr>
            <a:picLocks noChangeAspect="1"/>
          </p:cNvPicPr>
          <p:nvPr/>
        </p:nvPicPr>
        <p:blipFill rotWithShape="1">
          <a:blip r:embed="rId4">
            <a:extLst>
              <a:ext uri="{28A0092B-C50C-407E-A947-70E740481C1C}">
                <a14:useLocalDpi xmlns:a14="http://schemas.microsoft.com/office/drawing/2010/main" val="0"/>
              </a:ext>
            </a:extLst>
          </a:blip>
          <a:srcRect l="7084" t="83076" r="-1675"/>
          <a:stretch/>
        </p:blipFill>
        <p:spPr>
          <a:xfrm>
            <a:off x="659871" y="6144232"/>
            <a:ext cx="577811" cy="597136"/>
          </a:xfrm>
          <a:prstGeom prst="rect">
            <a:avLst/>
          </a:prstGeom>
        </p:spPr>
      </p:pic>
      <p:sp>
        <p:nvSpPr>
          <p:cNvPr id="21" name="角丸四角形 20"/>
          <p:cNvSpPr/>
          <p:nvPr/>
        </p:nvSpPr>
        <p:spPr>
          <a:xfrm>
            <a:off x="607126" y="3237820"/>
            <a:ext cx="579902" cy="4833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教科書体" panose="02020600000000000000" pitchFamily="18" charset="-128"/>
              <a:ea typeface="HGS教科書体" panose="02020600000000000000" pitchFamily="18" charset="-128"/>
            </a:endParaRPr>
          </a:p>
        </p:txBody>
      </p:sp>
      <p:sp>
        <p:nvSpPr>
          <p:cNvPr id="22" name="角丸四角形吹き出し 21"/>
          <p:cNvSpPr/>
          <p:nvPr/>
        </p:nvSpPr>
        <p:spPr>
          <a:xfrm>
            <a:off x="970307" y="4001018"/>
            <a:ext cx="2303686" cy="478231"/>
          </a:xfrm>
          <a:prstGeom prst="wedgeRoundRectCallout">
            <a:avLst>
              <a:gd name="adj1" fmla="val -42939"/>
              <a:gd name="adj2" fmla="val -120785"/>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dirty="0" smtClean="0">
                <a:latin typeface="HGS教科書体" panose="02020600000000000000" pitchFamily="18" charset="-128"/>
                <a:ea typeface="HGS教科書体" panose="02020600000000000000" pitchFamily="18" charset="-128"/>
              </a:rPr>
              <a:t>①「チャンネル」を選択</a:t>
            </a:r>
            <a:endParaRPr kumimoji="1" lang="ja-JP" altLang="en-US" sz="1400" dirty="0">
              <a:latin typeface="HGS教科書体" panose="02020600000000000000" pitchFamily="18" charset="-128"/>
              <a:ea typeface="HGS教科書体" panose="02020600000000000000" pitchFamily="18" charset="-128"/>
            </a:endParaRPr>
          </a:p>
        </p:txBody>
      </p:sp>
      <p:sp>
        <p:nvSpPr>
          <p:cNvPr id="23" name="正方形/長方形 22"/>
          <p:cNvSpPr/>
          <p:nvPr/>
        </p:nvSpPr>
        <p:spPr>
          <a:xfrm>
            <a:off x="725022" y="6541026"/>
            <a:ext cx="411554" cy="48100"/>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705972" y="2421991"/>
            <a:ext cx="411554" cy="187791"/>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61048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iryo UI">
      <a:majorFont>
        <a:latin typeface="Meiryo UI"/>
        <a:ea typeface="Meiryo UI"/>
        <a:cs typeface=""/>
      </a:majorFont>
      <a:minorFont>
        <a:latin typeface="Meiryo UI"/>
        <a:ea typeface="Meiryo UI"/>
        <a:cs typeface=""/>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dirty="0">
            <a:latin typeface="Meiryo UI" pitchFamily="50" charset="-128"/>
            <a:ea typeface="Meiryo UI" pitchFamily="50" charset="-128"/>
            <a:cs typeface="Meiryo UI"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9001</TotalTime>
  <Words>1235</Words>
  <Application>Microsoft Office PowerPoint</Application>
  <PresentationFormat>A4 210 x 297 mm</PresentationFormat>
  <Paragraphs>97</Paragraphs>
  <Slides>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vt:i4>
      </vt:variant>
    </vt:vector>
  </HeadingPairs>
  <TitlesOfParts>
    <vt:vector size="16" baseType="lpstr">
      <vt:lpstr>AR P丸ゴシック体E</vt:lpstr>
      <vt:lpstr>HGS教科書体</vt:lpstr>
      <vt:lpstr>Meiryo UI</vt:lpstr>
      <vt:lpstr>ＭＳ Ｐゴシック</vt:lpstr>
      <vt:lpstr>Arial</vt:lpstr>
      <vt:lpstr>Calibri</vt:lpstr>
      <vt:lpstr>Wingdings</vt:lpstr>
      <vt:lpstr>Wingdings 3</vt:lpstr>
      <vt:lpstr>1_アース</vt:lpstr>
      <vt:lpstr>まなびポケット 保護者連絡機能マニュアル ≪保護者用≫</vt:lpstr>
      <vt:lpstr>まなびポケット　保護者連絡機能について</vt:lpstr>
      <vt:lpstr>「【保護者専用】まなびポケット」アプリ</vt:lpstr>
      <vt:lpstr>保護者アカウント　ログイン手順</vt:lpstr>
      <vt:lpstr>保護者アカウントパスワード変更</vt:lpstr>
      <vt:lpstr>出欠連絡</vt:lpstr>
      <vt:lpstr>チャンネル（保護者に向けた掲示板）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ライオン事務器</dc:creator>
  <cp:lastModifiedBy>山村 麻衣子</cp:lastModifiedBy>
  <cp:revision>856</cp:revision>
  <cp:lastPrinted>2023-03-01T02:04:01Z</cp:lastPrinted>
  <dcterms:created xsi:type="dcterms:W3CDTF">2011-02-15T06:24:52Z</dcterms:created>
  <dcterms:modified xsi:type="dcterms:W3CDTF">2024-02-22T05:42:48Z</dcterms:modified>
</cp:coreProperties>
</file>