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4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9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0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4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7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06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6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1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64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1225-F75D-4B94-AFBC-EE392EC3FA38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EF36-FE8E-40BC-9ECC-4C9DB02F9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68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5909" y="1722870"/>
            <a:ext cx="10515600" cy="344025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9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なかろく</a:t>
            </a:r>
            <a:r>
              <a:rPr kumimoji="1" lang="en-US" altLang="ja-JP" sz="9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9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はいく コンテスト</a:t>
            </a:r>
            <a:endParaRPr kumimoji="1" lang="ja-JP" altLang="en-US" sz="9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8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203" y="1500014"/>
            <a:ext cx="10249593" cy="14151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凛として子を待つ朝のシクラメン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14304" y="3311092"/>
            <a:ext cx="6453447" cy="1655762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箒子</a:t>
            </a:r>
            <a:r>
              <a:rPr kumimoji="1" lang="en-US" altLang="ja-JP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しゅうし</a:t>
            </a:r>
            <a:r>
              <a:rPr kumimoji="1" lang="en-US" altLang="ja-JP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125600"/>
            <a:ext cx="4164676" cy="2342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10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i="1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箒子　きねんすべき　だい１作</a:t>
            </a:r>
            <a:endParaRPr kumimoji="1" lang="ja-JP" altLang="en-US" i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0467" y="15546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ポケットマン　慌て手を出し　寒の辞儀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" y="2281991"/>
            <a:ext cx="5994899" cy="36240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42" y="2281991"/>
            <a:ext cx="6420866" cy="36117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0" y="2458022"/>
            <a:ext cx="6839260" cy="38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俳句（はいく）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見たものや　感じたことを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みじかいことばで　あらわす</a:t>
            </a:r>
            <a:endParaRPr kumimoji="1"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36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よりよ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ことばを　えらぶ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341091" y="3391694"/>
            <a:ext cx="2927927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箒子の俳句の先生</a:t>
            </a:r>
            <a:endParaRPr lang="en-US" altLang="ja-JP" sz="6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6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7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港子（こうし）先生</a:t>
            </a:r>
            <a:endParaRPr kumimoji="1"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8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16181"/>
              </p:ext>
            </p:extLst>
          </p:nvPr>
        </p:nvGraphicFramePr>
        <p:xfrm>
          <a:off x="646545" y="246929"/>
          <a:ext cx="10769600" cy="650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9826" imgH="5667062" progId="AcroExch.Document.DC">
                  <p:embed/>
                </p:oleObj>
              </mc:Choice>
              <mc:Fallback>
                <p:oleObj name="Acrobat Document" r:id="rId3" imgW="8019826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45" y="246929"/>
                        <a:ext cx="10769600" cy="6504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</Words>
  <Application>Microsoft Office PowerPoint</Application>
  <PresentationFormat>ワイド画面</PresentationFormat>
  <Paragraphs>15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Adobe Acrobat Document</vt:lpstr>
      <vt:lpstr>なかろく はいく コンテスト</vt:lpstr>
      <vt:lpstr>凛として子を待つ朝のシクラメン</vt:lpstr>
      <vt:lpstr>箒子　きねんすべき　だい１作</vt:lpstr>
      <vt:lpstr>　俳句（はいく）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凛として子を待つ朝のシクラメン</dc:title>
  <dc:creator>045001001</dc:creator>
  <cp:lastModifiedBy>045001001</cp:lastModifiedBy>
  <cp:revision>5</cp:revision>
  <dcterms:created xsi:type="dcterms:W3CDTF">2020-01-31T03:49:36Z</dcterms:created>
  <dcterms:modified xsi:type="dcterms:W3CDTF">2020-01-31T04:35:47Z</dcterms:modified>
</cp:coreProperties>
</file>